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5472113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47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0409" y="1122363"/>
            <a:ext cx="4651296" cy="2387600"/>
          </a:xfrm>
        </p:spPr>
        <p:txBody>
          <a:bodyPr anchor="b"/>
          <a:lstStyle>
            <a:lvl1pPr algn="ctr">
              <a:defRPr sz="359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014" y="3602038"/>
            <a:ext cx="4104085" cy="1655762"/>
          </a:xfrm>
        </p:spPr>
        <p:txBody>
          <a:bodyPr/>
          <a:lstStyle>
            <a:lvl1pPr marL="0" indent="0" algn="ctr">
              <a:buNone/>
              <a:defRPr sz="1436"/>
            </a:lvl1pPr>
            <a:lvl2pPr marL="273588" indent="0" algn="ctr">
              <a:buNone/>
              <a:defRPr sz="1197"/>
            </a:lvl2pPr>
            <a:lvl3pPr marL="547177" indent="0" algn="ctr">
              <a:buNone/>
              <a:defRPr sz="1077"/>
            </a:lvl3pPr>
            <a:lvl4pPr marL="820765" indent="0" algn="ctr">
              <a:buNone/>
              <a:defRPr sz="957"/>
            </a:lvl4pPr>
            <a:lvl5pPr marL="1094354" indent="0" algn="ctr">
              <a:buNone/>
              <a:defRPr sz="957"/>
            </a:lvl5pPr>
            <a:lvl6pPr marL="1367942" indent="0" algn="ctr">
              <a:buNone/>
              <a:defRPr sz="957"/>
            </a:lvl6pPr>
            <a:lvl7pPr marL="1641531" indent="0" algn="ctr">
              <a:buNone/>
              <a:defRPr sz="957"/>
            </a:lvl7pPr>
            <a:lvl8pPr marL="1915119" indent="0" algn="ctr">
              <a:buNone/>
              <a:defRPr sz="957"/>
            </a:lvl8pPr>
            <a:lvl9pPr marL="2188708" indent="0" algn="ctr">
              <a:buNone/>
              <a:defRPr sz="957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0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8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58" y="1709740"/>
            <a:ext cx="4719697" cy="2852737"/>
          </a:xfrm>
        </p:spPr>
        <p:txBody>
          <a:bodyPr anchor="b"/>
          <a:lstStyle>
            <a:lvl1pPr>
              <a:defRPr sz="359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358" y="4589465"/>
            <a:ext cx="4719697" cy="1500187"/>
          </a:xfrm>
        </p:spPr>
        <p:txBody>
          <a:bodyPr/>
          <a:lstStyle>
            <a:lvl1pPr marL="0" indent="0">
              <a:buNone/>
              <a:defRPr sz="1436">
                <a:solidFill>
                  <a:schemeClr val="tx1">
                    <a:tint val="82000"/>
                  </a:schemeClr>
                </a:solidFill>
              </a:defRPr>
            </a:lvl1pPr>
            <a:lvl2pPr marL="273588" indent="0">
              <a:buNone/>
              <a:defRPr sz="1197">
                <a:solidFill>
                  <a:schemeClr val="tx1">
                    <a:tint val="82000"/>
                  </a:schemeClr>
                </a:solidFill>
              </a:defRPr>
            </a:lvl2pPr>
            <a:lvl3pPr marL="547177" indent="0">
              <a:buNone/>
              <a:defRPr sz="1077">
                <a:solidFill>
                  <a:schemeClr val="tx1">
                    <a:tint val="82000"/>
                  </a:schemeClr>
                </a:solidFill>
              </a:defRPr>
            </a:lvl3pPr>
            <a:lvl4pPr marL="820765" indent="0">
              <a:buNone/>
              <a:defRPr sz="957">
                <a:solidFill>
                  <a:schemeClr val="tx1">
                    <a:tint val="82000"/>
                  </a:schemeClr>
                </a:solidFill>
              </a:defRPr>
            </a:lvl4pPr>
            <a:lvl5pPr marL="1094354" indent="0">
              <a:buNone/>
              <a:defRPr sz="957">
                <a:solidFill>
                  <a:schemeClr val="tx1">
                    <a:tint val="82000"/>
                  </a:schemeClr>
                </a:solidFill>
              </a:defRPr>
            </a:lvl5pPr>
            <a:lvl6pPr marL="1367942" indent="0">
              <a:buNone/>
              <a:defRPr sz="957">
                <a:solidFill>
                  <a:schemeClr val="tx1">
                    <a:tint val="82000"/>
                  </a:schemeClr>
                </a:solidFill>
              </a:defRPr>
            </a:lvl6pPr>
            <a:lvl7pPr marL="1641531" indent="0">
              <a:buNone/>
              <a:defRPr sz="957">
                <a:solidFill>
                  <a:schemeClr val="tx1">
                    <a:tint val="82000"/>
                  </a:schemeClr>
                </a:solidFill>
              </a:defRPr>
            </a:lvl7pPr>
            <a:lvl8pPr marL="1915119" indent="0">
              <a:buNone/>
              <a:defRPr sz="957">
                <a:solidFill>
                  <a:schemeClr val="tx1">
                    <a:tint val="82000"/>
                  </a:schemeClr>
                </a:solidFill>
              </a:defRPr>
            </a:lvl8pPr>
            <a:lvl9pPr marL="2188708" indent="0">
              <a:buNone/>
              <a:defRPr sz="95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46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208" y="1825625"/>
            <a:ext cx="2325648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0257" y="1825625"/>
            <a:ext cx="2325648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07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921" y="365127"/>
            <a:ext cx="471969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6921" y="1681163"/>
            <a:ext cx="2314960" cy="823912"/>
          </a:xfrm>
        </p:spPr>
        <p:txBody>
          <a:bodyPr anchor="b"/>
          <a:lstStyle>
            <a:lvl1pPr marL="0" indent="0">
              <a:buNone/>
              <a:defRPr sz="1436" b="1"/>
            </a:lvl1pPr>
            <a:lvl2pPr marL="273588" indent="0">
              <a:buNone/>
              <a:defRPr sz="1197" b="1"/>
            </a:lvl2pPr>
            <a:lvl3pPr marL="547177" indent="0">
              <a:buNone/>
              <a:defRPr sz="1077" b="1"/>
            </a:lvl3pPr>
            <a:lvl4pPr marL="820765" indent="0">
              <a:buNone/>
              <a:defRPr sz="957" b="1"/>
            </a:lvl4pPr>
            <a:lvl5pPr marL="1094354" indent="0">
              <a:buNone/>
              <a:defRPr sz="957" b="1"/>
            </a:lvl5pPr>
            <a:lvl6pPr marL="1367942" indent="0">
              <a:buNone/>
              <a:defRPr sz="957" b="1"/>
            </a:lvl6pPr>
            <a:lvl7pPr marL="1641531" indent="0">
              <a:buNone/>
              <a:defRPr sz="957" b="1"/>
            </a:lvl7pPr>
            <a:lvl8pPr marL="1915119" indent="0">
              <a:buNone/>
              <a:defRPr sz="957" b="1"/>
            </a:lvl8pPr>
            <a:lvl9pPr marL="2188708" indent="0">
              <a:buNone/>
              <a:defRPr sz="95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6921" y="2505075"/>
            <a:ext cx="231496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70257" y="1681163"/>
            <a:ext cx="2326361" cy="823912"/>
          </a:xfrm>
        </p:spPr>
        <p:txBody>
          <a:bodyPr anchor="b"/>
          <a:lstStyle>
            <a:lvl1pPr marL="0" indent="0">
              <a:buNone/>
              <a:defRPr sz="1436" b="1"/>
            </a:lvl1pPr>
            <a:lvl2pPr marL="273588" indent="0">
              <a:buNone/>
              <a:defRPr sz="1197" b="1"/>
            </a:lvl2pPr>
            <a:lvl3pPr marL="547177" indent="0">
              <a:buNone/>
              <a:defRPr sz="1077" b="1"/>
            </a:lvl3pPr>
            <a:lvl4pPr marL="820765" indent="0">
              <a:buNone/>
              <a:defRPr sz="957" b="1"/>
            </a:lvl4pPr>
            <a:lvl5pPr marL="1094354" indent="0">
              <a:buNone/>
              <a:defRPr sz="957" b="1"/>
            </a:lvl5pPr>
            <a:lvl6pPr marL="1367942" indent="0">
              <a:buNone/>
              <a:defRPr sz="957" b="1"/>
            </a:lvl6pPr>
            <a:lvl7pPr marL="1641531" indent="0">
              <a:buNone/>
              <a:defRPr sz="957" b="1"/>
            </a:lvl7pPr>
            <a:lvl8pPr marL="1915119" indent="0">
              <a:buNone/>
              <a:defRPr sz="957" b="1"/>
            </a:lvl8pPr>
            <a:lvl9pPr marL="2188708" indent="0">
              <a:buNone/>
              <a:defRPr sz="95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70257" y="2505075"/>
            <a:ext cx="232636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5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5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6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920" y="457200"/>
            <a:ext cx="1764899" cy="1600200"/>
          </a:xfrm>
        </p:spPr>
        <p:txBody>
          <a:bodyPr anchor="b"/>
          <a:lstStyle>
            <a:lvl1pPr>
              <a:defRPr sz="191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6361" y="987427"/>
            <a:ext cx="2770257" cy="4873625"/>
          </a:xfrm>
        </p:spPr>
        <p:txBody>
          <a:bodyPr/>
          <a:lstStyle>
            <a:lvl1pPr>
              <a:defRPr sz="1915"/>
            </a:lvl1pPr>
            <a:lvl2pPr>
              <a:defRPr sz="1676"/>
            </a:lvl2pPr>
            <a:lvl3pPr>
              <a:defRPr sz="1436"/>
            </a:lvl3pPr>
            <a:lvl4pPr>
              <a:defRPr sz="1197"/>
            </a:lvl4pPr>
            <a:lvl5pPr>
              <a:defRPr sz="1197"/>
            </a:lvl5pPr>
            <a:lvl6pPr>
              <a:defRPr sz="1197"/>
            </a:lvl6pPr>
            <a:lvl7pPr>
              <a:defRPr sz="1197"/>
            </a:lvl7pPr>
            <a:lvl8pPr>
              <a:defRPr sz="1197"/>
            </a:lvl8pPr>
            <a:lvl9pPr>
              <a:defRPr sz="119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920" y="2057400"/>
            <a:ext cx="1764899" cy="3811588"/>
          </a:xfrm>
        </p:spPr>
        <p:txBody>
          <a:bodyPr/>
          <a:lstStyle>
            <a:lvl1pPr marL="0" indent="0">
              <a:buNone/>
              <a:defRPr sz="957"/>
            </a:lvl1pPr>
            <a:lvl2pPr marL="273588" indent="0">
              <a:buNone/>
              <a:defRPr sz="838"/>
            </a:lvl2pPr>
            <a:lvl3pPr marL="547177" indent="0">
              <a:buNone/>
              <a:defRPr sz="718"/>
            </a:lvl3pPr>
            <a:lvl4pPr marL="820765" indent="0">
              <a:buNone/>
              <a:defRPr sz="598"/>
            </a:lvl4pPr>
            <a:lvl5pPr marL="1094354" indent="0">
              <a:buNone/>
              <a:defRPr sz="598"/>
            </a:lvl5pPr>
            <a:lvl6pPr marL="1367942" indent="0">
              <a:buNone/>
              <a:defRPr sz="598"/>
            </a:lvl6pPr>
            <a:lvl7pPr marL="1641531" indent="0">
              <a:buNone/>
              <a:defRPr sz="598"/>
            </a:lvl7pPr>
            <a:lvl8pPr marL="1915119" indent="0">
              <a:buNone/>
              <a:defRPr sz="598"/>
            </a:lvl8pPr>
            <a:lvl9pPr marL="2188708" indent="0">
              <a:buNone/>
              <a:defRPr sz="59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95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920" y="457200"/>
            <a:ext cx="1764899" cy="1600200"/>
          </a:xfrm>
        </p:spPr>
        <p:txBody>
          <a:bodyPr anchor="b"/>
          <a:lstStyle>
            <a:lvl1pPr>
              <a:defRPr sz="191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26361" y="987427"/>
            <a:ext cx="2770257" cy="4873625"/>
          </a:xfrm>
        </p:spPr>
        <p:txBody>
          <a:bodyPr anchor="t"/>
          <a:lstStyle>
            <a:lvl1pPr marL="0" indent="0">
              <a:buNone/>
              <a:defRPr sz="1915"/>
            </a:lvl1pPr>
            <a:lvl2pPr marL="273588" indent="0">
              <a:buNone/>
              <a:defRPr sz="1676"/>
            </a:lvl2pPr>
            <a:lvl3pPr marL="547177" indent="0">
              <a:buNone/>
              <a:defRPr sz="1436"/>
            </a:lvl3pPr>
            <a:lvl4pPr marL="820765" indent="0">
              <a:buNone/>
              <a:defRPr sz="1197"/>
            </a:lvl4pPr>
            <a:lvl5pPr marL="1094354" indent="0">
              <a:buNone/>
              <a:defRPr sz="1197"/>
            </a:lvl5pPr>
            <a:lvl6pPr marL="1367942" indent="0">
              <a:buNone/>
              <a:defRPr sz="1197"/>
            </a:lvl6pPr>
            <a:lvl7pPr marL="1641531" indent="0">
              <a:buNone/>
              <a:defRPr sz="1197"/>
            </a:lvl7pPr>
            <a:lvl8pPr marL="1915119" indent="0">
              <a:buNone/>
              <a:defRPr sz="1197"/>
            </a:lvl8pPr>
            <a:lvl9pPr marL="2188708" indent="0">
              <a:buNone/>
              <a:defRPr sz="119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920" y="2057400"/>
            <a:ext cx="1764899" cy="3811588"/>
          </a:xfrm>
        </p:spPr>
        <p:txBody>
          <a:bodyPr/>
          <a:lstStyle>
            <a:lvl1pPr marL="0" indent="0">
              <a:buNone/>
              <a:defRPr sz="957"/>
            </a:lvl1pPr>
            <a:lvl2pPr marL="273588" indent="0">
              <a:buNone/>
              <a:defRPr sz="838"/>
            </a:lvl2pPr>
            <a:lvl3pPr marL="547177" indent="0">
              <a:buNone/>
              <a:defRPr sz="718"/>
            </a:lvl3pPr>
            <a:lvl4pPr marL="820765" indent="0">
              <a:buNone/>
              <a:defRPr sz="598"/>
            </a:lvl4pPr>
            <a:lvl5pPr marL="1094354" indent="0">
              <a:buNone/>
              <a:defRPr sz="598"/>
            </a:lvl5pPr>
            <a:lvl6pPr marL="1367942" indent="0">
              <a:buNone/>
              <a:defRPr sz="598"/>
            </a:lvl6pPr>
            <a:lvl7pPr marL="1641531" indent="0">
              <a:buNone/>
              <a:defRPr sz="598"/>
            </a:lvl7pPr>
            <a:lvl8pPr marL="1915119" indent="0">
              <a:buNone/>
              <a:defRPr sz="598"/>
            </a:lvl8pPr>
            <a:lvl9pPr marL="2188708" indent="0">
              <a:buNone/>
              <a:defRPr sz="59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3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64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15981" y="365125"/>
            <a:ext cx="1179924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6208" y="365125"/>
            <a:ext cx="3471372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9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6208" y="365127"/>
            <a:ext cx="47196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6208" y="1825625"/>
            <a:ext cx="471969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6208" y="6356352"/>
            <a:ext cx="123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046146-A31D-4AE5-BD3B-71848E1998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12638" y="6356352"/>
            <a:ext cx="1846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1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64680" y="6356352"/>
            <a:ext cx="123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1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9185C6-663C-4589-AD77-78A9A0F05B2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47177" rtl="0" eaLnBrk="1" latinLnBrk="0" hangingPunct="1">
        <a:lnSpc>
          <a:spcPct val="90000"/>
        </a:lnSpc>
        <a:spcBef>
          <a:spcPct val="0"/>
        </a:spcBef>
        <a:buNone/>
        <a:defRPr sz="26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6794" indent="-136794" algn="l" defTabSz="547177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1676" kern="1200">
          <a:solidFill>
            <a:schemeClr val="tx1"/>
          </a:solidFill>
          <a:latin typeface="+mn-lt"/>
          <a:ea typeface="+mn-ea"/>
          <a:cs typeface="+mn-cs"/>
        </a:defRPr>
      </a:lvl1pPr>
      <a:lvl2pPr marL="410383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436" kern="1200">
          <a:solidFill>
            <a:schemeClr val="tx1"/>
          </a:solidFill>
          <a:latin typeface="+mn-lt"/>
          <a:ea typeface="+mn-ea"/>
          <a:cs typeface="+mn-cs"/>
        </a:defRPr>
      </a:lvl2pPr>
      <a:lvl3pPr marL="683971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197" kern="1200">
          <a:solidFill>
            <a:schemeClr val="tx1"/>
          </a:solidFill>
          <a:latin typeface="+mn-lt"/>
          <a:ea typeface="+mn-ea"/>
          <a:cs typeface="+mn-cs"/>
        </a:defRPr>
      </a:lvl3pPr>
      <a:lvl4pPr marL="957560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077" kern="1200">
          <a:solidFill>
            <a:schemeClr val="tx1"/>
          </a:solidFill>
          <a:latin typeface="+mn-lt"/>
          <a:ea typeface="+mn-ea"/>
          <a:cs typeface="+mn-cs"/>
        </a:defRPr>
      </a:lvl4pPr>
      <a:lvl5pPr marL="1231148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077" kern="1200">
          <a:solidFill>
            <a:schemeClr val="tx1"/>
          </a:solidFill>
          <a:latin typeface="+mn-lt"/>
          <a:ea typeface="+mn-ea"/>
          <a:cs typeface="+mn-cs"/>
        </a:defRPr>
      </a:lvl5pPr>
      <a:lvl6pPr marL="1504737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077" kern="1200">
          <a:solidFill>
            <a:schemeClr val="tx1"/>
          </a:solidFill>
          <a:latin typeface="+mn-lt"/>
          <a:ea typeface="+mn-ea"/>
          <a:cs typeface="+mn-cs"/>
        </a:defRPr>
      </a:lvl6pPr>
      <a:lvl7pPr marL="1778325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077" kern="1200">
          <a:solidFill>
            <a:schemeClr val="tx1"/>
          </a:solidFill>
          <a:latin typeface="+mn-lt"/>
          <a:ea typeface="+mn-ea"/>
          <a:cs typeface="+mn-cs"/>
        </a:defRPr>
      </a:lvl7pPr>
      <a:lvl8pPr marL="2051914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077" kern="1200">
          <a:solidFill>
            <a:schemeClr val="tx1"/>
          </a:solidFill>
          <a:latin typeface="+mn-lt"/>
          <a:ea typeface="+mn-ea"/>
          <a:cs typeface="+mn-cs"/>
        </a:defRPr>
      </a:lvl8pPr>
      <a:lvl9pPr marL="2325502" indent="-136794" algn="l" defTabSz="547177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10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1pPr>
      <a:lvl2pPr marL="273588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2pPr>
      <a:lvl3pPr marL="547177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3pPr>
      <a:lvl4pPr marL="820765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4pPr>
      <a:lvl5pPr marL="1094354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5pPr>
      <a:lvl6pPr marL="1367942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6pPr>
      <a:lvl7pPr marL="1641531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7pPr>
      <a:lvl8pPr marL="1915119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8pPr>
      <a:lvl9pPr marL="2188708" algn="l" defTabSz="547177" rtl="0" eaLnBrk="1" latinLnBrk="0" hangingPunct="1">
        <a:defRPr sz="10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E937583-5BF8-5148-8CF3-957AB7155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3" y="0"/>
            <a:ext cx="5486400" cy="685799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CFE4D15-0862-4545-40E2-5B7449852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053" y="4718631"/>
            <a:ext cx="5472113" cy="66968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1BF9066-19C7-C82A-C352-0A7B0DEA9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46" y="4825340"/>
            <a:ext cx="1995582" cy="456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75467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0</Words>
  <Application>Microsoft Office PowerPoint</Application>
  <PresentationFormat>Personalizzato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Daniso Enrico</dc:creator>
  <cp:lastModifiedBy>Valeria Pianese</cp:lastModifiedBy>
  <cp:revision>4</cp:revision>
  <dcterms:created xsi:type="dcterms:W3CDTF">2026-02-11T10:13:32Z</dcterms:created>
  <dcterms:modified xsi:type="dcterms:W3CDTF">2026-02-12T10:38:33Z</dcterms:modified>
</cp:coreProperties>
</file>