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44564300" cy="31508700"/>
  <p:notesSz cx="7099300" cy="1023461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560140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508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508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508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508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508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3" d="100"/>
          <a:sy n="23" d="100"/>
        </p:scale>
        <p:origin x="972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836613" y="768350"/>
            <a:ext cx="5426075" cy="3836988"/>
          </a:xfrm>
          <a:prstGeom prst="rect">
            <a:avLst/>
          </a:prstGeom>
        </p:spPr>
        <p:txBody>
          <a:bodyPr lIns="99048" tIns="49524" rIns="99048" bIns="49524"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46574" y="4861441"/>
            <a:ext cx="5206153" cy="4605576"/>
          </a:xfrm>
          <a:prstGeom prst="rect">
            <a:avLst/>
          </a:prstGeom>
        </p:spPr>
        <p:txBody>
          <a:bodyPr lIns="99048" tIns="49524" rIns="99048" bIns="49524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195574" y="24895776"/>
            <a:ext cx="40154297" cy="1164144"/>
          </a:xfrm>
          <a:prstGeom prst="rect">
            <a:avLst/>
          </a:prstGeom>
        </p:spPr>
        <p:txBody>
          <a:bodyPr lIns="83558" tIns="83558" rIns="83558" bIns="83558"/>
          <a:lstStyle>
            <a:lvl1pPr defTabSz="1706721">
              <a:defRPr sz="6660"/>
            </a:lvl1pPr>
          </a:lstStyle>
          <a:p>
            <a:r>
              <a:t>Autore e data</a:t>
            </a:r>
          </a:p>
        </p:txBody>
      </p:sp>
      <p:sp>
        <p:nvSpPr>
          <p:cNvPr id="12" name="Titolo presentazion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presentazione</a:t>
            </a:r>
          </a:p>
        </p:txBody>
      </p:sp>
      <p:sp>
        <p:nvSpPr>
          <p:cNvPr id="13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 e lime"/>
          <p:cNvSpPr>
            <a:spLocks noGrp="1"/>
          </p:cNvSpPr>
          <p:nvPr>
            <p:ph type="pic" idx="21"/>
          </p:nvPr>
        </p:nvSpPr>
        <p:spPr>
          <a:xfrm>
            <a:off x="-2112164" y="853161"/>
            <a:ext cx="48881470" cy="2927627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2205003" y="16241772"/>
            <a:ext cx="40154294" cy="8495071"/>
          </a:xfrm>
          <a:prstGeom prst="rect">
            <a:avLst/>
          </a:prstGeom>
        </p:spPr>
        <p:txBody>
          <a:bodyPr/>
          <a:lstStyle/>
          <a:p>
            <a:r>
              <a:t>Titolo presentazione</a:t>
            </a:r>
          </a:p>
        </p:txBody>
      </p:sp>
      <p:sp>
        <p:nvSpPr>
          <p:cNvPr id="23" name="Autore e dat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2207179" y="5242222"/>
            <a:ext cx="40149945" cy="1164145"/>
          </a:xfrm>
          <a:prstGeom prst="rect">
            <a:avLst/>
          </a:prstGeom>
        </p:spPr>
        <p:txBody>
          <a:bodyPr lIns="83558" tIns="83558" rIns="83558" bIns="83558"/>
          <a:lstStyle>
            <a:lvl1pPr defTabSz="1706721">
              <a:defRPr sz="6660"/>
            </a:lvl1pPr>
          </a:lstStyle>
          <a:p>
            <a:r>
              <a:t>Autore e data</a:t>
            </a:r>
          </a:p>
        </p:txBody>
      </p:sp>
      <p:sp>
        <p:nvSpPr>
          <p:cNvPr id="24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05003" y="24438962"/>
            <a:ext cx="40154294" cy="2041344"/>
          </a:xfrm>
          <a:prstGeom prst="rect">
            <a:avLst/>
          </a:prstGeom>
        </p:spPr>
        <p:txBody>
          <a:bodyPr/>
          <a:lstStyle/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iotola con frittelle al salmone, insalata e hummus"/>
          <p:cNvSpPr>
            <a:spLocks noGrp="1"/>
          </p:cNvSpPr>
          <p:nvPr>
            <p:ph type="pic" idx="21"/>
          </p:nvPr>
        </p:nvSpPr>
        <p:spPr>
          <a:xfrm>
            <a:off x="20053934" y="2849270"/>
            <a:ext cx="22195957" cy="2583337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olo"/>
          <p:cNvSpPr txBox="1">
            <a:spLocks noGrp="1"/>
          </p:cNvSpPr>
          <p:nvPr>
            <p:ph type="title" hasCustomPrompt="1"/>
          </p:nvPr>
        </p:nvSpPr>
        <p:spPr>
          <a:xfrm>
            <a:off x="2205003" y="5541697"/>
            <a:ext cx="17872143" cy="10750468"/>
          </a:xfrm>
          <a:prstGeom prst="rect">
            <a:avLst/>
          </a:prstGeom>
        </p:spPr>
        <p:txBody>
          <a:bodyPr/>
          <a:lstStyle>
            <a:lvl1pPr>
              <a:defRPr sz="19000" spc="-380"/>
            </a:lvl1pPr>
          </a:lstStyle>
          <a:p>
            <a:r>
              <a:t>Titolo</a:t>
            </a:r>
          </a:p>
        </p:txBody>
      </p:sp>
      <p:sp>
        <p:nvSpPr>
          <p:cNvPr id="34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05003" y="16124580"/>
            <a:ext cx="17872143" cy="9842423"/>
          </a:xfrm>
          <a:prstGeom prst="rect">
            <a:avLst/>
          </a:prstGeom>
        </p:spPr>
        <p:txBody>
          <a:bodyPr/>
          <a:lstStyle/>
          <a:p>
            <a:r>
              <a:t>Sottotitolo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1917334" y="27100904"/>
            <a:ext cx="706792" cy="71898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olo"/>
          <p:cNvSpPr txBox="1">
            <a:spLocks noGrp="1"/>
          </p:cNvSpPr>
          <p:nvPr>
            <p:ph type="title" hasCustomPrompt="1"/>
          </p:nvPr>
        </p:nvSpPr>
        <p:spPr>
          <a:xfrm>
            <a:off x="2205003" y="5193538"/>
            <a:ext cx="40154294" cy="2619256"/>
          </a:xfrm>
          <a:prstGeom prst="rect">
            <a:avLst/>
          </a:prstGeom>
        </p:spPr>
        <p:txBody>
          <a:bodyPr anchor="t"/>
          <a:lstStyle>
            <a:lvl1pPr>
              <a:defRPr sz="19000" spc="-380"/>
            </a:lvl1pPr>
          </a:lstStyle>
          <a:p>
            <a:r>
              <a:t>Titolo</a:t>
            </a:r>
          </a:p>
        </p:txBody>
      </p:sp>
      <p:sp>
        <p:nvSpPr>
          <p:cNvPr id="43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205003" y="7557476"/>
            <a:ext cx="40154294" cy="1708407"/>
          </a:xfrm>
          <a:prstGeom prst="rect">
            <a:avLst/>
          </a:prstGeom>
        </p:spPr>
        <p:txBody>
          <a:bodyPr lIns="83558" tIns="83558" rIns="83558" bIns="83558"/>
          <a:lstStyle>
            <a:lvl1pPr defTabSz="1573976">
              <a:defRPr sz="10292"/>
            </a:lvl1pPr>
          </a:lstStyle>
          <a:p>
            <a:r>
              <a:t>Sottotitolo diapositiva</a:t>
            </a:r>
          </a:p>
        </p:txBody>
      </p:sp>
      <p:sp>
        <p:nvSpPr>
          <p:cNvPr id="44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2205003" y="10985225"/>
            <a:ext cx="40154294" cy="15088721"/>
          </a:xfrm>
          <a:prstGeom prst="rect">
            <a:avLst/>
          </a:prstGeom>
        </p:spPr>
        <p:txBody>
          <a:bodyPr/>
          <a:lstStyle>
            <a:lvl1pPr marL="13716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1pPr>
            <a:lvl2pPr marL="19812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2pPr>
            <a:lvl3pPr marL="25908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3pPr>
            <a:lvl4pPr marL="32004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4pPr>
            <a:lvl5pPr marL="38100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5pPr>
          </a:lstStyle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2205003" y="10985225"/>
            <a:ext cx="40154294" cy="15088721"/>
          </a:xfrm>
          <a:prstGeom prst="rect">
            <a:avLst/>
          </a:prstGeom>
        </p:spPr>
        <p:txBody>
          <a:bodyPr numCol="2" spcCol="2007714"/>
          <a:lstStyle>
            <a:lvl1pPr marL="13716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1pPr>
            <a:lvl2pPr marL="19812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2pPr>
            <a:lvl3pPr marL="25908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3pPr>
            <a:lvl4pPr marL="32004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4pPr>
            <a:lvl5pPr marL="38100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5pPr>
          </a:lstStyle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205003" y="7557476"/>
            <a:ext cx="17872143" cy="1708407"/>
          </a:xfrm>
          <a:prstGeom prst="rect">
            <a:avLst/>
          </a:prstGeom>
        </p:spPr>
        <p:txBody>
          <a:bodyPr lIns="83558" tIns="83558" rIns="83558" bIns="83558"/>
          <a:lstStyle>
            <a:lvl1pPr defTabSz="1573976">
              <a:defRPr sz="10292"/>
            </a:lvl1pPr>
          </a:lstStyle>
          <a:p>
            <a:r>
              <a:t>Sottotitolo diapositiva</a:t>
            </a:r>
          </a:p>
        </p:txBody>
      </p:sp>
      <p:sp>
        <p:nvSpPr>
          <p:cNvPr id="61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05003" y="10985225"/>
            <a:ext cx="17872143" cy="15089852"/>
          </a:xfrm>
          <a:prstGeom prst="rect">
            <a:avLst/>
          </a:prstGeom>
        </p:spPr>
        <p:txBody>
          <a:bodyPr/>
          <a:lstStyle>
            <a:lvl1pPr marL="13716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1pPr>
            <a:lvl2pPr marL="19812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2pPr>
            <a:lvl3pPr marL="25908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3pPr>
            <a:lvl4pPr marL="32004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4pPr>
            <a:lvl5pPr marL="3810000" indent="-1371600" defTabSz="5601406">
              <a:lnSpc>
                <a:spcPct val="90000"/>
              </a:lnSpc>
              <a:spcBef>
                <a:spcPts val="10300"/>
              </a:spcBef>
              <a:buSzPct val="123000"/>
              <a:buChar char="•"/>
              <a:defRPr sz="10800" b="0"/>
            </a:lvl5pPr>
          </a:lstStyle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Pappardelle con burro al prezzemolo, nocciole tostate e scaglie di parmigiano"/>
          <p:cNvSpPr>
            <a:spLocks noGrp="1"/>
          </p:cNvSpPr>
          <p:nvPr>
            <p:ph type="pic" sz="half" idx="22"/>
          </p:nvPr>
        </p:nvSpPr>
        <p:spPr>
          <a:xfrm>
            <a:off x="22282150" y="2476320"/>
            <a:ext cx="19951725" cy="26602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olo"/>
          <p:cNvSpPr txBox="1">
            <a:spLocks noGrp="1"/>
          </p:cNvSpPr>
          <p:nvPr>
            <p:ph type="title" hasCustomPrompt="1"/>
          </p:nvPr>
        </p:nvSpPr>
        <p:spPr>
          <a:xfrm>
            <a:off x="2205003" y="5193538"/>
            <a:ext cx="17872143" cy="2622796"/>
          </a:xfrm>
          <a:prstGeom prst="rect">
            <a:avLst/>
          </a:prstGeom>
        </p:spPr>
        <p:txBody>
          <a:bodyPr anchor="t"/>
          <a:lstStyle>
            <a:lvl1pPr>
              <a:defRPr sz="19000" spc="-380"/>
            </a:lvl1pPr>
          </a:lstStyle>
          <a:p>
            <a:r>
              <a:t>Titolo</a:t>
            </a:r>
          </a:p>
        </p:txBody>
      </p:sp>
      <p:sp>
        <p:nvSpPr>
          <p:cNvPr id="6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sezione"/>
          <p:cNvSpPr txBox="1">
            <a:spLocks noGrp="1"/>
          </p:cNvSpPr>
          <p:nvPr>
            <p:ph type="title" hasCustomPrompt="1"/>
          </p:nvPr>
        </p:nvSpPr>
        <p:spPr>
          <a:xfrm>
            <a:off x="2204997" y="11506814"/>
            <a:ext cx="40154300" cy="8495072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sezione</a:t>
            </a:r>
          </a:p>
        </p:txBody>
      </p:sp>
      <p:sp>
        <p:nvSpPr>
          <p:cNvPr id="7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1917334" y="27100904"/>
            <a:ext cx="706792" cy="71898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"/>
          <p:cNvSpPr txBox="1">
            <a:spLocks noGrp="1"/>
          </p:cNvSpPr>
          <p:nvPr>
            <p:ph type="title" hasCustomPrompt="1"/>
          </p:nvPr>
        </p:nvSpPr>
        <p:spPr>
          <a:xfrm>
            <a:off x="2205003" y="5193538"/>
            <a:ext cx="40154294" cy="2622520"/>
          </a:xfrm>
          <a:prstGeom prst="rect">
            <a:avLst/>
          </a:prstGeom>
        </p:spPr>
        <p:txBody>
          <a:bodyPr anchor="t"/>
          <a:lstStyle>
            <a:lvl1pPr>
              <a:defRPr sz="19000" spc="-380"/>
            </a:lvl1pPr>
          </a:lstStyle>
          <a:p>
            <a:r>
              <a:t>Titolo</a:t>
            </a:r>
          </a:p>
        </p:txBody>
      </p:sp>
      <p:sp>
        <p:nvSpPr>
          <p:cNvPr id="80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205003" y="7557476"/>
            <a:ext cx="40154294" cy="1708407"/>
          </a:xfrm>
          <a:prstGeom prst="rect">
            <a:avLst/>
          </a:prstGeom>
        </p:spPr>
        <p:txBody>
          <a:bodyPr lIns="83558" tIns="83558" rIns="83558" bIns="83558"/>
          <a:lstStyle>
            <a:lvl1pPr defTabSz="1573976">
              <a:defRPr sz="10292"/>
            </a:lvl1pPr>
          </a:lstStyle>
          <a:p>
            <a:r>
              <a:t>Sottotitolo diapositiva</a:t>
            </a:r>
          </a:p>
        </p:txBody>
      </p:sp>
      <p:sp>
        <p:nvSpPr>
          <p:cNvPr id="8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olo programma"/>
          <p:cNvSpPr txBox="1">
            <a:spLocks noGrp="1"/>
          </p:cNvSpPr>
          <p:nvPr>
            <p:ph type="title" hasCustomPrompt="1"/>
          </p:nvPr>
        </p:nvSpPr>
        <p:spPr>
          <a:xfrm>
            <a:off x="2205003" y="5193538"/>
            <a:ext cx="40154294" cy="2622796"/>
          </a:xfrm>
          <a:prstGeom prst="rect">
            <a:avLst/>
          </a:prstGeom>
        </p:spPr>
        <p:txBody>
          <a:bodyPr anchor="t"/>
          <a:lstStyle>
            <a:lvl1pPr>
              <a:defRPr sz="19000" spc="-380"/>
            </a:lvl1pPr>
          </a:lstStyle>
          <a:p>
            <a:r>
              <a:t>Titolo programma</a:t>
            </a:r>
          </a:p>
        </p:txBody>
      </p:sp>
      <p:sp>
        <p:nvSpPr>
          <p:cNvPr id="89" name="Sottotitolo programm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205003" y="7557476"/>
            <a:ext cx="40154294" cy="1708407"/>
          </a:xfrm>
          <a:prstGeom prst="rect">
            <a:avLst/>
          </a:prstGeom>
        </p:spPr>
        <p:txBody>
          <a:bodyPr lIns="83558" tIns="83558" rIns="83558" bIns="83558"/>
          <a:lstStyle>
            <a:lvl1pPr defTabSz="1573976">
              <a:defRPr sz="10292"/>
            </a:lvl1pPr>
          </a:lstStyle>
          <a:p>
            <a:r>
              <a:t>Sottotitolo programma</a:t>
            </a:r>
          </a:p>
        </p:txBody>
      </p:sp>
      <p:sp>
        <p:nvSpPr>
          <p:cNvPr id="90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2205003" y="10985225"/>
            <a:ext cx="40154294" cy="15088721"/>
          </a:xfrm>
          <a:prstGeom prst="rect">
            <a:avLst/>
          </a:prstGeom>
        </p:spPr>
        <p:txBody>
          <a:bodyPr/>
          <a:lstStyle>
            <a:lvl1pPr>
              <a:spcBef>
                <a:spcPts val="4100"/>
              </a:spcBef>
              <a:defRPr b="0" spc="-124"/>
            </a:lvl1pPr>
            <a:lvl2pPr>
              <a:spcBef>
                <a:spcPts val="4100"/>
              </a:spcBef>
              <a:defRPr b="0" spc="-124"/>
            </a:lvl2pPr>
            <a:lvl3pPr>
              <a:spcBef>
                <a:spcPts val="4100"/>
              </a:spcBef>
              <a:defRPr b="0" spc="-124"/>
            </a:lvl3pPr>
            <a:lvl4pPr>
              <a:spcBef>
                <a:spcPts val="4100"/>
              </a:spcBef>
              <a:defRPr b="0" spc="-124"/>
            </a:lvl4pPr>
            <a:lvl5pPr>
              <a:spcBef>
                <a:spcPts val="4100"/>
              </a:spcBef>
              <a:defRPr b="0" spc="-124"/>
            </a:lvl5pPr>
          </a:lstStyle>
          <a:p>
            <a:r>
              <a:t>Argomenti del programma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chiar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2205003" y="12213994"/>
            <a:ext cx="40154294" cy="7080711"/>
          </a:xfrm>
          <a:prstGeom prst="rect">
            <a:avLst/>
          </a:prstGeom>
        </p:spPr>
        <p:txBody>
          <a:bodyPr anchor="ctr"/>
          <a:lstStyle>
            <a:lvl1pPr algn="ctr" defTabSz="5601406">
              <a:lnSpc>
                <a:spcPct val="80000"/>
              </a:lnSpc>
              <a:defRPr sz="25800" b="0" spc="-5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5601406">
              <a:lnSpc>
                <a:spcPct val="80000"/>
              </a:lnSpc>
              <a:defRPr sz="25800" b="0" spc="-5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5601406">
              <a:lnSpc>
                <a:spcPct val="80000"/>
              </a:lnSpc>
              <a:defRPr sz="25800" b="0" spc="-5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5601406">
              <a:lnSpc>
                <a:spcPct val="80000"/>
              </a:lnSpc>
              <a:defRPr sz="25800" b="0" spc="-5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5601406">
              <a:lnSpc>
                <a:spcPct val="80000"/>
              </a:lnSpc>
              <a:defRPr sz="25800" b="0" spc="-5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Dichiarazione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rmazione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2205003" y="5187010"/>
            <a:ext cx="40154294" cy="13234748"/>
          </a:xfrm>
          <a:prstGeom prst="rect">
            <a:avLst/>
          </a:prstGeom>
        </p:spPr>
        <p:txBody>
          <a:bodyPr anchor="b"/>
          <a:lstStyle>
            <a:lvl1pPr algn="ctr" defTabSz="5601406">
              <a:lnSpc>
                <a:spcPct val="80000"/>
              </a:lnSpc>
              <a:defRPr sz="56600" spc="-566"/>
            </a:lvl1pPr>
            <a:lvl2pPr algn="ctr" defTabSz="5601406">
              <a:lnSpc>
                <a:spcPct val="80000"/>
              </a:lnSpc>
              <a:defRPr sz="56600" spc="-566"/>
            </a:lvl2pPr>
            <a:lvl3pPr algn="ctr" defTabSz="5601406">
              <a:lnSpc>
                <a:spcPct val="80000"/>
              </a:lnSpc>
              <a:defRPr sz="56600" spc="-566"/>
            </a:lvl3pPr>
            <a:lvl4pPr algn="ctr" defTabSz="5601406">
              <a:lnSpc>
                <a:spcPct val="80000"/>
              </a:lnSpc>
              <a:defRPr sz="56600" spc="-566"/>
            </a:lvl4pPr>
            <a:lvl5pPr algn="ctr" defTabSz="5601406">
              <a:lnSpc>
                <a:spcPct val="80000"/>
              </a:lnSpc>
              <a:defRPr sz="56600" spc="-566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Dettagli informazion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205003" y="18320637"/>
            <a:ext cx="40154294" cy="1708406"/>
          </a:xfrm>
          <a:prstGeom prst="rect">
            <a:avLst/>
          </a:prstGeom>
        </p:spPr>
        <p:txBody>
          <a:bodyPr lIns="83558" tIns="83558" rIns="83558" bIns="83558"/>
          <a:lstStyle>
            <a:lvl1pPr algn="ctr" defTabSz="1573976">
              <a:defRPr sz="10292"/>
            </a:lvl1pPr>
          </a:lstStyle>
          <a:p>
            <a:r>
              <a:t>Dettagli informazione</a:t>
            </a:r>
          </a:p>
        </p:txBody>
      </p:sp>
      <p:sp>
        <p:nvSpPr>
          <p:cNvPr id="10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zion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441123" y="22731144"/>
            <a:ext cx="36917700" cy="1164145"/>
          </a:xfrm>
          <a:prstGeom prst="rect">
            <a:avLst/>
          </a:prstGeom>
        </p:spPr>
        <p:txBody>
          <a:bodyPr lIns="83558" tIns="83558" rIns="83558" bIns="83558"/>
          <a:lstStyle>
            <a:lvl1pPr defTabSz="1706721">
              <a:defRPr sz="6660"/>
            </a:lvl1pPr>
          </a:lstStyle>
          <a:p>
            <a:r>
              <a:t>Attribuzione</a:t>
            </a:r>
          </a:p>
        </p:txBody>
      </p:sp>
      <p:sp>
        <p:nvSpPr>
          <p:cNvPr id="116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205476" y="12248750"/>
            <a:ext cx="38153348" cy="7011200"/>
          </a:xfrm>
          <a:prstGeom prst="rect">
            <a:avLst/>
          </a:prstGeom>
        </p:spPr>
        <p:txBody>
          <a:bodyPr/>
          <a:lstStyle>
            <a:lvl1pPr marL="1467748" indent="-1079464" defTabSz="5601406">
              <a:lnSpc>
                <a:spcPct val="90000"/>
              </a:lnSpc>
              <a:defRPr sz="19000" b="0" spc="-38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467748" indent="-622264" defTabSz="5601406">
              <a:lnSpc>
                <a:spcPct val="90000"/>
              </a:lnSpc>
              <a:defRPr sz="19000" b="0" spc="-38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1467748" indent="-165064" defTabSz="5601406">
              <a:lnSpc>
                <a:spcPct val="90000"/>
              </a:lnSpc>
              <a:defRPr sz="19000" b="0" spc="-38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1467748" indent="292135" defTabSz="5601406">
              <a:lnSpc>
                <a:spcPct val="90000"/>
              </a:lnSpc>
              <a:defRPr sz="19000" b="0" spc="-38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1467748" indent="749335" defTabSz="5601406">
              <a:lnSpc>
                <a:spcPct val="90000"/>
              </a:lnSpc>
              <a:defRPr sz="19000" b="0" spc="-38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“Citazione degna di nota”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iotola di insalata con riso saltato, uova sode e bacchette"/>
          <p:cNvSpPr>
            <a:spLocks noGrp="1"/>
          </p:cNvSpPr>
          <p:nvPr>
            <p:ph type="pic" sz="quarter" idx="21"/>
          </p:nvPr>
        </p:nvSpPr>
        <p:spPr>
          <a:xfrm>
            <a:off x="28804321" y="5077485"/>
            <a:ext cx="13595729" cy="1087365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Ciotola con frittelle al salmone, insalata e hummus "/>
          <p:cNvSpPr>
            <a:spLocks noGrp="1"/>
          </p:cNvSpPr>
          <p:nvPr>
            <p:ph type="pic" sz="half" idx="22"/>
          </p:nvPr>
        </p:nvSpPr>
        <p:spPr>
          <a:xfrm>
            <a:off x="24672839" y="10491352"/>
            <a:ext cx="19079093" cy="2220572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Pappardelle con burro al prezzemolo, nocciole tostate e scaglie di parmigiano"/>
          <p:cNvSpPr>
            <a:spLocks noGrp="1"/>
          </p:cNvSpPr>
          <p:nvPr>
            <p:ph type="pic" idx="23"/>
          </p:nvPr>
        </p:nvSpPr>
        <p:spPr>
          <a:xfrm>
            <a:off x="-255318" y="4125852"/>
            <a:ext cx="30359432" cy="2276957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iotola di insalata con riso saltato, uova sode e bacchette"/>
          <p:cNvSpPr>
            <a:spLocks noGrp="1"/>
          </p:cNvSpPr>
          <p:nvPr>
            <p:ph type="pic" idx="21"/>
          </p:nvPr>
        </p:nvSpPr>
        <p:spPr>
          <a:xfrm>
            <a:off x="-2437112" y="-6875960"/>
            <a:ext cx="49438524" cy="3955081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2204997" y="7926704"/>
            <a:ext cx="40154300" cy="8495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2842" tIns="92842" rIns="92842" bIns="92842" anchor="b">
            <a:normAutofit/>
          </a:bodyPr>
          <a:lstStyle/>
          <a:p>
            <a:r>
              <a:t>Titolo presentazione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2195578" y="16421774"/>
            <a:ext cx="40154294" cy="3481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2842" tIns="92842" rIns="92842" bIns="92842">
            <a:normAutofit/>
          </a:bodyPr>
          <a:lstStyle/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1917334" y="27093166"/>
            <a:ext cx="706792" cy="718984"/>
          </a:xfrm>
          <a:prstGeom prst="rect">
            <a:avLst/>
          </a:prstGeom>
          <a:ln w="12700">
            <a:miter lim="400000"/>
          </a:ln>
        </p:spPr>
        <p:txBody>
          <a:bodyPr wrap="none" lIns="92842" tIns="92842" rIns="92842" bIns="92842" anchor="b">
            <a:spAutoFit/>
          </a:bodyPr>
          <a:lstStyle>
            <a:lvl1pPr defTabSz="1342037">
              <a:defRPr sz="36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560140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800" b="1" i="0" u="none" strike="noStrike" cap="none" spc="-5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8963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13420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ggetto 12">
            <a:extLst>
              <a:ext uri="{FF2B5EF4-FFF2-40B4-BE49-F238E27FC236}">
                <a16:creationId xmlns:a16="http://schemas.microsoft.com/office/drawing/2014/main" id="{FFE22C09-AE48-45F1-BDB3-DD9788E233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134722"/>
              </p:ext>
            </p:extLst>
          </p:nvPr>
        </p:nvGraphicFramePr>
        <p:xfrm>
          <a:off x="32480673" y="25851234"/>
          <a:ext cx="6620814" cy="2136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Acrobat Document" r:id="rId5" imgW="1081969" imgH="434079" progId="Acrobat.Document.DC">
                  <p:embed/>
                </p:oleObj>
              </mc:Choice>
              <mc:Fallback>
                <p:oleObj name="Acrobat Document" r:id="rId5" imgW="1081969" imgH="434079" progId="Acrobat.Document.DC">
                  <p:embed/>
                  <p:pic>
                    <p:nvPicPr>
                      <p:cNvPr id="10" name="Oggetto 9">
                        <a:extLst>
                          <a:ext uri="{FF2B5EF4-FFF2-40B4-BE49-F238E27FC236}">
                            <a16:creationId xmlns:a16="http://schemas.microsoft.com/office/drawing/2014/main" id="{451DC9A7-3AD7-44C1-8AAC-DD8A35CDF6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480673" y="25851234"/>
                        <a:ext cx="6620814" cy="21361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Immagine" descr="Immagine">
            <a:extLst>
              <a:ext uri="{FF2B5EF4-FFF2-40B4-BE49-F238E27FC236}">
                <a16:creationId xmlns:a16="http://schemas.microsoft.com/office/drawing/2014/main" id="{0F917D1F-5C1D-4162-AB11-91E8AA13B5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08268" y="2484982"/>
            <a:ext cx="11367275" cy="4205029"/>
          </a:xfrm>
          <a:prstGeom prst="rect">
            <a:avLst/>
          </a:prstGeom>
          <a:ln w="12700">
            <a:miter lim="400000"/>
          </a:ln>
          <a:effectLst>
            <a:glow rad="25400">
              <a:schemeClr val="bg1"/>
            </a:glow>
          </a:effectLst>
        </p:spPr>
      </p:pic>
      <p:sp>
        <p:nvSpPr>
          <p:cNvPr id="15" name="L’Università degli Studi della Tuscia attesta che">
            <a:extLst>
              <a:ext uri="{FF2B5EF4-FFF2-40B4-BE49-F238E27FC236}">
                <a16:creationId xmlns:a16="http://schemas.microsoft.com/office/drawing/2014/main" id="{560586FB-3F3F-47FF-AAA4-A45AE16659BA}"/>
              </a:ext>
            </a:extLst>
          </p:cNvPr>
          <p:cNvSpPr txBox="1"/>
          <p:nvPr/>
        </p:nvSpPr>
        <p:spPr>
          <a:xfrm>
            <a:off x="12173961" y="8525289"/>
            <a:ext cx="20216378" cy="1393277"/>
          </a:xfrm>
          <a:prstGeom prst="rect">
            <a:avLst/>
          </a:prstGeom>
          <a:ln w="12700">
            <a:miter lim="400000"/>
          </a:ln>
          <a:effectLst>
            <a:glow>
              <a:schemeClr val="bg1"/>
            </a:glo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2842" tIns="92842" rIns="92842" bIns="92842" anchor="ctr">
            <a:spAutoFit/>
          </a:bodyPr>
          <a:lstStyle>
            <a:lvl1pPr defTabSz="457200">
              <a:lnSpc>
                <a:spcPct val="120000"/>
              </a:lnSpc>
              <a:defRPr sz="7200" spc="80">
                <a:solidFill>
                  <a:srgbClr val="27417C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1pPr>
          </a:lstStyle>
          <a:p>
            <a:r>
              <a:rPr dirty="0" err="1">
                <a:effectLst>
                  <a:glow rad="63500">
                    <a:schemeClr val="bg1"/>
                  </a:glow>
                </a:effectLst>
              </a:rPr>
              <a:t>L’Università</a:t>
            </a:r>
            <a:r>
              <a:rPr dirty="0">
                <a:effectLst>
                  <a:glow rad="63500">
                    <a:schemeClr val="bg1"/>
                  </a:glow>
                </a:effectLst>
              </a:rPr>
              <a:t> degli </a:t>
            </a:r>
            <a:r>
              <a:rPr dirty="0" err="1">
                <a:effectLst>
                  <a:glow rad="63500">
                    <a:schemeClr val="bg1"/>
                  </a:glow>
                </a:effectLst>
              </a:rPr>
              <a:t>Studi</a:t>
            </a:r>
            <a:r>
              <a:rPr dirty="0">
                <a:effectLst>
                  <a:glow rad="63500">
                    <a:schemeClr val="bg1"/>
                  </a:glow>
                </a:effectLst>
              </a:rPr>
              <a:t> </a:t>
            </a:r>
            <a:r>
              <a:rPr dirty="0" err="1">
                <a:effectLst>
                  <a:glow rad="63500">
                    <a:schemeClr val="bg1"/>
                  </a:glow>
                </a:effectLst>
              </a:rPr>
              <a:t>della</a:t>
            </a:r>
            <a:r>
              <a:rPr dirty="0">
                <a:effectLst>
                  <a:glow rad="63500">
                    <a:schemeClr val="bg1"/>
                  </a:glow>
                </a:effectLst>
              </a:rPr>
              <a:t> </a:t>
            </a:r>
            <a:r>
              <a:rPr dirty="0" err="1">
                <a:effectLst>
                  <a:glow rad="63500">
                    <a:schemeClr val="bg1"/>
                  </a:glow>
                </a:effectLst>
              </a:rPr>
              <a:t>Tuscia</a:t>
            </a:r>
            <a:r>
              <a:rPr dirty="0">
                <a:effectLst>
                  <a:glow rad="63500">
                    <a:schemeClr val="bg1"/>
                  </a:glow>
                </a:effectLst>
              </a:rPr>
              <a:t> </a:t>
            </a:r>
            <a:r>
              <a:rPr dirty="0" err="1">
                <a:effectLst>
                  <a:glow rad="63500">
                    <a:schemeClr val="bg1"/>
                  </a:glow>
                </a:effectLst>
              </a:rPr>
              <a:t>attesta</a:t>
            </a:r>
            <a:r>
              <a:rPr dirty="0">
                <a:effectLst>
                  <a:glow rad="63500">
                    <a:schemeClr val="bg1"/>
                  </a:glow>
                </a:effectLst>
              </a:rPr>
              <a:t> che</a:t>
            </a:r>
          </a:p>
        </p:txBody>
      </p:sp>
      <p:sp>
        <p:nvSpPr>
          <p:cNvPr id="16" name="ha partecipato al">
            <a:extLst>
              <a:ext uri="{FF2B5EF4-FFF2-40B4-BE49-F238E27FC236}">
                <a16:creationId xmlns:a16="http://schemas.microsoft.com/office/drawing/2014/main" id="{995D1B5B-0CE4-425F-BE16-D8AEE40EB2AE}"/>
              </a:ext>
            </a:extLst>
          </p:cNvPr>
          <p:cNvSpPr txBox="1"/>
          <p:nvPr/>
        </p:nvSpPr>
        <p:spPr>
          <a:xfrm>
            <a:off x="18629093" y="14264371"/>
            <a:ext cx="7306113" cy="1393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2842" tIns="92842" rIns="92842" bIns="92842" anchor="ctr">
            <a:spAutoFit/>
          </a:bodyPr>
          <a:lstStyle>
            <a:lvl1pPr defTabSz="457200">
              <a:lnSpc>
                <a:spcPct val="120000"/>
              </a:lnSpc>
              <a:defRPr sz="7200" spc="80">
                <a:solidFill>
                  <a:srgbClr val="27417C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1pPr>
          </a:lstStyle>
          <a:p>
            <a:r>
              <a:rPr dirty="0">
                <a:effectLst>
                  <a:glow rad="127000">
                    <a:schemeClr val="bg1">
                      <a:alpha val="50000"/>
                    </a:schemeClr>
                  </a:glow>
                </a:effectLst>
              </a:rPr>
              <a:t>ha </a:t>
            </a:r>
            <a:r>
              <a:rPr dirty="0" err="1">
                <a:effectLst>
                  <a:glow rad="127000">
                    <a:schemeClr val="bg1">
                      <a:alpha val="50000"/>
                    </a:schemeClr>
                  </a:glow>
                </a:effectLst>
              </a:rPr>
              <a:t>partecipato</a:t>
            </a:r>
            <a:r>
              <a:rPr dirty="0">
                <a:effectLst>
                  <a:glow rad="127000">
                    <a:schemeClr val="bg1">
                      <a:alpha val="50000"/>
                    </a:schemeClr>
                  </a:glow>
                </a:effectLst>
              </a:rPr>
              <a:t> a</a:t>
            </a:r>
            <a:r>
              <a:rPr lang="it-IT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</a:rPr>
              <a:t>l</a:t>
            </a:r>
            <a:endParaRPr dirty="0">
              <a:effectLst>
                <a:glow rad="127000">
                  <a:schemeClr val="bg1">
                    <a:alpha val="50000"/>
                  </a:schemeClr>
                </a:glow>
              </a:effectLst>
            </a:endParaRPr>
          </a:p>
        </p:txBody>
      </p:sp>
      <p:sp>
        <p:nvSpPr>
          <p:cNvPr id="17" name="Viterbo 20 febbraio 2023">
            <a:extLst>
              <a:ext uri="{FF2B5EF4-FFF2-40B4-BE49-F238E27FC236}">
                <a16:creationId xmlns:a16="http://schemas.microsoft.com/office/drawing/2014/main" id="{50F513B9-1CF5-431A-B247-6E4045F81148}"/>
              </a:ext>
            </a:extLst>
          </p:cNvPr>
          <p:cNvSpPr txBox="1"/>
          <p:nvPr/>
        </p:nvSpPr>
        <p:spPr>
          <a:xfrm>
            <a:off x="15545928" y="20544222"/>
            <a:ext cx="13602708" cy="1527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2842" tIns="92842" rIns="92842" bIns="92842" anchor="ctr">
            <a:spAutoFit/>
          </a:bodyPr>
          <a:lstStyle>
            <a:lvl1pPr defTabSz="457200">
              <a:lnSpc>
                <a:spcPct val="120000"/>
              </a:lnSpc>
              <a:defRPr sz="7200" spc="80">
                <a:solidFill>
                  <a:srgbClr val="27417C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1pPr>
          </a:lstStyle>
          <a:p>
            <a:r>
              <a:rPr sz="8000" dirty="0">
                <a:effectLst>
                  <a:glow rad="177800">
                    <a:schemeClr val="bg1">
                      <a:alpha val="76000"/>
                    </a:schemeClr>
                  </a:glow>
                </a:effectLst>
              </a:rPr>
              <a:t>Viterbo</a:t>
            </a:r>
            <a:r>
              <a:rPr lang="it-IT" sz="8000" dirty="0">
                <a:effectLst>
                  <a:glow rad="177800">
                    <a:schemeClr val="bg1">
                      <a:alpha val="76000"/>
                    </a:schemeClr>
                  </a:glow>
                </a:effectLst>
              </a:rPr>
              <a:t>,</a:t>
            </a:r>
            <a:r>
              <a:rPr sz="8000" dirty="0">
                <a:effectLst>
                  <a:glow rad="177800">
                    <a:schemeClr val="bg1">
                      <a:alpha val="76000"/>
                    </a:schemeClr>
                  </a:glow>
                </a:effectLst>
              </a:rPr>
              <a:t> </a:t>
            </a:r>
            <a:r>
              <a:rPr lang="it-IT" sz="8000" dirty="0">
                <a:effectLst>
                  <a:glow rad="177800">
                    <a:schemeClr val="bg1">
                      <a:alpha val="76000"/>
                    </a:schemeClr>
                  </a:glow>
                </a:effectLst>
              </a:rPr>
              <a:t>maggio/giugno</a:t>
            </a:r>
            <a:r>
              <a:rPr sz="8000" dirty="0">
                <a:effectLst>
                  <a:glow rad="177800">
                    <a:schemeClr val="bg1">
                      <a:alpha val="76000"/>
                    </a:schemeClr>
                  </a:glow>
                </a:effectLst>
              </a:rPr>
              <a:t> 202</a:t>
            </a:r>
            <a:r>
              <a:rPr lang="it-IT" sz="8000" dirty="0">
                <a:effectLst>
                  <a:glow rad="177800">
                    <a:schemeClr val="bg1">
                      <a:alpha val="76000"/>
                    </a:schemeClr>
                  </a:glow>
                </a:effectLst>
              </a:rPr>
              <a:t>5</a:t>
            </a:r>
            <a:endParaRPr sz="8000" dirty="0">
              <a:effectLst>
                <a:glow rad="177800">
                  <a:schemeClr val="bg1">
                    <a:alpha val="76000"/>
                  </a:schemeClr>
                </a:glow>
              </a:effectLst>
            </a:endParaRPr>
          </a:p>
        </p:txBody>
      </p:sp>
      <p:sp>
        <p:nvSpPr>
          <p:cNvPr id="18" name="MARIO ROSSI">
            <a:extLst>
              <a:ext uri="{FF2B5EF4-FFF2-40B4-BE49-F238E27FC236}">
                <a16:creationId xmlns:a16="http://schemas.microsoft.com/office/drawing/2014/main" id="{2FBA8939-910B-4AC6-8677-8A5E2B1E00C1}"/>
              </a:ext>
            </a:extLst>
          </p:cNvPr>
          <p:cNvSpPr txBox="1"/>
          <p:nvPr/>
        </p:nvSpPr>
        <p:spPr>
          <a:xfrm>
            <a:off x="15505171" y="11095801"/>
            <a:ext cx="13553977" cy="225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2842" tIns="92842" rIns="92842" bIns="92842" anchor="ctr">
            <a:spAutoFit/>
          </a:bodyPr>
          <a:lstStyle>
            <a:lvl1pPr defTabSz="457200">
              <a:lnSpc>
                <a:spcPct val="120000"/>
              </a:lnSpc>
              <a:defRPr sz="14400" spc="160">
                <a:solidFill>
                  <a:srgbClr val="27417C"/>
                </a:solidFill>
                <a:latin typeface="Whitney-Bold"/>
                <a:ea typeface="Whitney-Bold"/>
                <a:cs typeface="Whitney-Bold"/>
                <a:sym typeface="Whitney-Bold"/>
              </a:defRPr>
            </a:lvl1pPr>
          </a:lstStyle>
          <a:p>
            <a:r>
              <a:rPr lang="it-IT" sz="12500" dirty="0">
                <a:effectLst>
                  <a:glow rad="63500">
                    <a:schemeClr val="bg1">
                      <a:alpha val="50000"/>
                    </a:schemeClr>
                  </a:glow>
                </a:effectLst>
              </a:rPr>
              <a:t>NOME  COGNOME</a:t>
            </a:r>
          </a:p>
        </p:txBody>
      </p:sp>
      <p:sp>
        <p:nvSpPr>
          <p:cNvPr id="19" name="Prof. Mario Rossi…">
            <a:extLst>
              <a:ext uri="{FF2B5EF4-FFF2-40B4-BE49-F238E27FC236}">
                <a16:creationId xmlns:a16="http://schemas.microsoft.com/office/drawing/2014/main" id="{C0C6C7A0-6F97-4E56-A868-B81948C1231A}"/>
              </a:ext>
            </a:extLst>
          </p:cNvPr>
          <p:cNvSpPr txBox="1"/>
          <p:nvPr/>
        </p:nvSpPr>
        <p:spPr>
          <a:xfrm>
            <a:off x="2894681" y="26224532"/>
            <a:ext cx="10707938" cy="926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2842" tIns="92842" rIns="92842" bIns="92842" anchor="ctr">
            <a:spAutoFit/>
          </a:bodyPr>
          <a:lstStyle/>
          <a:p>
            <a:pPr algn="l">
              <a:defRPr sz="4800">
                <a:solidFill>
                  <a:srgbClr val="27417C"/>
                </a:solidFill>
                <a:latin typeface="Whitney-Bold"/>
                <a:ea typeface="Whitney-Bold"/>
                <a:cs typeface="Whitney-Bold"/>
                <a:sym typeface="Whitney-Bold"/>
              </a:defRPr>
            </a:pPr>
            <a:endParaRPr dirty="0"/>
          </a:p>
        </p:txBody>
      </p:sp>
      <p:sp>
        <p:nvSpPr>
          <p:cNvPr id="20" name="Prof. Mario Rossi…">
            <a:extLst>
              <a:ext uri="{FF2B5EF4-FFF2-40B4-BE49-F238E27FC236}">
                <a16:creationId xmlns:a16="http://schemas.microsoft.com/office/drawing/2014/main" id="{5F6EFE0D-6D78-4696-9105-4EBBD5F9F8B9}"/>
              </a:ext>
            </a:extLst>
          </p:cNvPr>
          <p:cNvSpPr txBox="1"/>
          <p:nvPr/>
        </p:nvSpPr>
        <p:spPr>
          <a:xfrm>
            <a:off x="30459003" y="24661586"/>
            <a:ext cx="10707938" cy="1541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2842" tIns="92842" rIns="92842" bIns="92842" anchor="ctr">
            <a:spAutoFit/>
          </a:bodyPr>
          <a:lstStyle/>
          <a:p>
            <a:pPr>
              <a:defRPr sz="4800">
                <a:solidFill>
                  <a:srgbClr val="27417C"/>
                </a:solidFill>
                <a:latin typeface="Whitney-Bold"/>
                <a:ea typeface="Whitney-Bold"/>
                <a:cs typeface="Whitney-Bold"/>
                <a:sym typeface="Whitney-Bold"/>
              </a:defRPr>
            </a:pPr>
            <a:r>
              <a:rPr lang="it-IT" dirty="0"/>
              <a:t>Prof.ssa Francesca De Rinaldis</a:t>
            </a:r>
          </a:p>
          <a:p>
            <a:pPr>
              <a:defRPr sz="4000" i="1">
                <a:solidFill>
                  <a:srgbClr val="27417C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pPr>
            <a:r>
              <a:rPr lang="it-IT" dirty="0"/>
              <a:t>Docente di Criminologia</a:t>
            </a:r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46965B9C-47AE-48AF-AD25-6C94F6A20C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80686" y="23158279"/>
            <a:ext cx="5138742" cy="5138742"/>
          </a:xfrm>
          <a:prstGeom prst="rect">
            <a:avLst/>
          </a:prstGeom>
          <a:effectLst>
            <a:glow>
              <a:schemeClr val="bg1"/>
            </a:glow>
          </a:effectLst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50553D77-C534-4840-B2E2-BB30303EF6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4681" y="24453867"/>
            <a:ext cx="14807637" cy="2890104"/>
          </a:xfrm>
          <a:prstGeom prst="rect">
            <a:avLst/>
          </a:prstGeom>
          <a:effectLst>
            <a:glow rad="203200">
              <a:schemeClr val="bg1"/>
            </a:glow>
          </a:effectLst>
        </p:spPr>
      </p:pic>
      <p:sp>
        <p:nvSpPr>
          <p:cNvPr id="34" name="CORSO DI FORMAZIONE">
            <a:extLst>
              <a:ext uri="{FF2B5EF4-FFF2-40B4-BE49-F238E27FC236}">
                <a16:creationId xmlns:a16="http://schemas.microsoft.com/office/drawing/2014/main" id="{1A795E24-A2BC-4FA6-BF92-A8F609E1B1F5}"/>
              </a:ext>
            </a:extLst>
          </p:cNvPr>
          <p:cNvSpPr txBox="1"/>
          <p:nvPr/>
        </p:nvSpPr>
        <p:spPr>
          <a:xfrm>
            <a:off x="231115" y="15917044"/>
            <a:ext cx="44102084" cy="3465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2842" tIns="92842" rIns="92842" bIns="92842" anchor="ctr">
            <a:spAutoFit/>
          </a:bodyPr>
          <a:lstStyle>
            <a:lvl1pPr defTabSz="457200">
              <a:lnSpc>
                <a:spcPct val="120000"/>
              </a:lnSpc>
              <a:defRPr sz="14400" spc="160">
                <a:solidFill>
                  <a:srgbClr val="27417C"/>
                </a:solidFill>
                <a:latin typeface="Whitney-Bold"/>
                <a:ea typeface="Whitney-Bold"/>
                <a:cs typeface="Whitney-Bold"/>
                <a:sym typeface="Whitney-Bold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it-IT" sz="11500" dirty="0">
                <a:effectLst>
                  <a:glow rad="88900">
                    <a:schemeClr val="bg1">
                      <a:alpha val="75000"/>
                    </a:schemeClr>
                  </a:glow>
                </a:effectLst>
              </a:rPr>
              <a:t>4° Ciclo di seminari in Criminologia (16 ore)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it-IT" sz="8800" dirty="0">
                <a:effectLst>
                  <a:glow rad="88900">
                    <a:schemeClr val="bg1">
                      <a:alpha val="75000"/>
                    </a:schemeClr>
                  </a:glow>
                </a:effectLst>
              </a:rPr>
              <a:t>Delitti in famiglia – analisi della </a:t>
            </a:r>
            <a:r>
              <a:rPr lang="it-IT" sz="8800" dirty="0" err="1">
                <a:effectLst>
                  <a:glow rad="88900">
                    <a:schemeClr val="bg1">
                      <a:alpha val="75000"/>
                    </a:schemeClr>
                  </a:glow>
                </a:effectLst>
              </a:rPr>
              <a:t>criminogenesi</a:t>
            </a:r>
            <a:r>
              <a:rPr lang="it-IT" sz="8800" dirty="0">
                <a:effectLst>
                  <a:glow rad="88900">
                    <a:schemeClr val="bg1">
                      <a:alpha val="75000"/>
                    </a:schemeClr>
                  </a:glow>
                </a:effectLst>
              </a:rPr>
              <a:t> e della criminodinamica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2842" tIns="92842" rIns="92842" bIns="92842" numCol="1" spcCol="38100" rtlCol="0" anchor="ctr">
        <a:spAutoFit/>
      </a:bodyPr>
      <a:lstStyle>
        <a:defPPr marL="0" marR="0" indent="0" algn="ctr" defTabSz="189635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2842" tIns="92842" rIns="92842" bIns="92842" numCol="1" spcCol="38100" rtlCol="0" anchor="ctr">
        <a:spAutoFit/>
      </a:bodyPr>
      <a:lstStyle>
        <a:defPPr marL="0" marR="0" indent="0" algn="ctr" defTabSz="560140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2842" tIns="92842" rIns="92842" bIns="92842" numCol="1" spcCol="38100" rtlCol="0" anchor="ctr">
        <a:spAutoFit/>
      </a:bodyPr>
      <a:lstStyle>
        <a:defPPr marL="0" marR="0" indent="0" algn="ctr" defTabSz="189635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2842" tIns="92842" rIns="92842" bIns="92842" numCol="1" spcCol="38100" rtlCol="0" anchor="ctr">
        <a:spAutoFit/>
      </a:bodyPr>
      <a:lstStyle>
        <a:defPPr marL="0" marR="0" indent="0" algn="ctr" defTabSz="560140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50</Words>
  <Application>Microsoft Office PowerPoint</Application>
  <PresentationFormat>Personalizzato</PresentationFormat>
  <Paragraphs>8</Paragraphs>
  <Slides>1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Helvetica Neue</vt:lpstr>
      <vt:lpstr>Helvetica Neue Medium</vt:lpstr>
      <vt:lpstr>Playfair Display Regular</vt:lpstr>
      <vt:lpstr>Whitney-Bold</vt:lpstr>
      <vt:lpstr>21_BasicWhite</vt:lpstr>
      <vt:lpstr>Acrobat Document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Alessandra</dc:creator>
  <cp:lastModifiedBy>Alessandra Stefanoni</cp:lastModifiedBy>
  <cp:revision>5</cp:revision>
  <cp:lastPrinted>2025-05-27T09:53:04Z</cp:lastPrinted>
  <dcterms:modified xsi:type="dcterms:W3CDTF">2025-06-03T09:29:11Z</dcterms:modified>
</cp:coreProperties>
</file>