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44564300" cy="315087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60140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560140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560140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560140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560140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560140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560140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560140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560140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508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508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508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508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508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3" d="100"/>
          <a:sy n="23" d="100"/>
        </p:scale>
        <p:origin x="972" y="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e e dat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195574" y="24895776"/>
            <a:ext cx="40154297" cy="1164144"/>
          </a:xfrm>
          <a:prstGeom prst="rect">
            <a:avLst/>
          </a:prstGeom>
        </p:spPr>
        <p:txBody>
          <a:bodyPr lIns="83558" tIns="83558" rIns="83558" bIns="83558"/>
          <a:lstStyle>
            <a:lvl1pPr defTabSz="1706721">
              <a:defRPr sz="6660"/>
            </a:lvl1pPr>
          </a:lstStyle>
          <a:p>
            <a:r>
              <a:t>Autore e data</a:t>
            </a:r>
          </a:p>
        </p:txBody>
      </p:sp>
      <p:sp>
        <p:nvSpPr>
          <p:cNvPr id="12" name="Titolo presentazion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presentazione</a:t>
            </a:r>
          </a:p>
        </p:txBody>
      </p:sp>
      <p:sp>
        <p:nvSpPr>
          <p:cNvPr id="13" name="Corpo livello uno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Sottotitolo presentazione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 e lime"/>
          <p:cNvSpPr>
            <a:spLocks noGrp="1"/>
          </p:cNvSpPr>
          <p:nvPr>
            <p:ph type="pic" idx="21"/>
          </p:nvPr>
        </p:nvSpPr>
        <p:spPr>
          <a:xfrm>
            <a:off x="-2112164" y="853161"/>
            <a:ext cx="48881470" cy="2927627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Titolo presentazione"/>
          <p:cNvSpPr txBox="1">
            <a:spLocks noGrp="1"/>
          </p:cNvSpPr>
          <p:nvPr>
            <p:ph type="title" hasCustomPrompt="1"/>
          </p:nvPr>
        </p:nvSpPr>
        <p:spPr>
          <a:xfrm>
            <a:off x="2205003" y="16241772"/>
            <a:ext cx="40154294" cy="8495071"/>
          </a:xfrm>
          <a:prstGeom prst="rect">
            <a:avLst/>
          </a:prstGeom>
        </p:spPr>
        <p:txBody>
          <a:bodyPr/>
          <a:lstStyle/>
          <a:p>
            <a:r>
              <a:t>Titolo presentazione</a:t>
            </a:r>
          </a:p>
        </p:txBody>
      </p:sp>
      <p:sp>
        <p:nvSpPr>
          <p:cNvPr id="23" name="Autore e data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2207179" y="5242222"/>
            <a:ext cx="40149945" cy="1164145"/>
          </a:xfrm>
          <a:prstGeom prst="rect">
            <a:avLst/>
          </a:prstGeom>
        </p:spPr>
        <p:txBody>
          <a:bodyPr lIns="83558" tIns="83558" rIns="83558" bIns="83558"/>
          <a:lstStyle>
            <a:lvl1pPr defTabSz="1706721">
              <a:defRPr sz="6660"/>
            </a:lvl1pPr>
          </a:lstStyle>
          <a:p>
            <a:r>
              <a:t>Autore e data</a:t>
            </a:r>
          </a:p>
        </p:txBody>
      </p:sp>
      <p:sp>
        <p:nvSpPr>
          <p:cNvPr id="24" name="Corpo livello uno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205003" y="24438962"/>
            <a:ext cx="40154294" cy="2041344"/>
          </a:xfrm>
          <a:prstGeom prst="rect">
            <a:avLst/>
          </a:prstGeom>
        </p:spPr>
        <p:txBody>
          <a:bodyPr/>
          <a:lstStyle/>
          <a:p>
            <a:r>
              <a:t>Sottotitolo presentazione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f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iotola con frittelle al salmone, insalata e hummus"/>
          <p:cNvSpPr>
            <a:spLocks noGrp="1"/>
          </p:cNvSpPr>
          <p:nvPr>
            <p:ph type="pic" idx="21"/>
          </p:nvPr>
        </p:nvSpPr>
        <p:spPr>
          <a:xfrm>
            <a:off x="20053934" y="2849270"/>
            <a:ext cx="22195957" cy="2583337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Titolo"/>
          <p:cNvSpPr txBox="1">
            <a:spLocks noGrp="1"/>
          </p:cNvSpPr>
          <p:nvPr>
            <p:ph type="title" hasCustomPrompt="1"/>
          </p:nvPr>
        </p:nvSpPr>
        <p:spPr>
          <a:xfrm>
            <a:off x="2205003" y="5541697"/>
            <a:ext cx="17872143" cy="10750468"/>
          </a:xfrm>
          <a:prstGeom prst="rect">
            <a:avLst/>
          </a:prstGeom>
        </p:spPr>
        <p:txBody>
          <a:bodyPr/>
          <a:lstStyle>
            <a:lvl1pPr>
              <a:defRPr sz="19000" spc="-380"/>
            </a:lvl1pPr>
          </a:lstStyle>
          <a:p>
            <a:r>
              <a:t>Titolo</a:t>
            </a:r>
          </a:p>
        </p:txBody>
      </p:sp>
      <p:sp>
        <p:nvSpPr>
          <p:cNvPr id="34" name="Corpo livello uno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205003" y="16124580"/>
            <a:ext cx="17872143" cy="9842423"/>
          </a:xfrm>
          <a:prstGeom prst="rect">
            <a:avLst/>
          </a:prstGeom>
        </p:spPr>
        <p:txBody>
          <a:bodyPr/>
          <a:lstStyle/>
          <a:p>
            <a:r>
              <a:t>Sottotitolo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1917334" y="27100904"/>
            <a:ext cx="706792" cy="71898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olo"/>
          <p:cNvSpPr txBox="1">
            <a:spLocks noGrp="1"/>
          </p:cNvSpPr>
          <p:nvPr>
            <p:ph type="title" hasCustomPrompt="1"/>
          </p:nvPr>
        </p:nvSpPr>
        <p:spPr>
          <a:xfrm>
            <a:off x="2205003" y="5193538"/>
            <a:ext cx="40154294" cy="2619256"/>
          </a:xfrm>
          <a:prstGeom prst="rect">
            <a:avLst/>
          </a:prstGeom>
        </p:spPr>
        <p:txBody>
          <a:bodyPr anchor="t"/>
          <a:lstStyle>
            <a:lvl1pPr>
              <a:defRPr sz="19000" spc="-380"/>
            </a:lvl1pPr>
          </a:lstStyle>
          <a:p>
            <a:r>
              <a:t>Titolo</a:t>
            </a:r>
          </a:p>
        </p:txBody>
      </p:sp>
      <p:sp>
        <p:nvSpPr>
          <p:cNvPr id="43" name="Sottotitolo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205003" y="7557476"/>
            <a:ext cx="40154294" cy="1708407"/>
          </a:xfrm>
          <a:prstGeom prst="rect">
            <a:avLst/>
          </a:prstGeom>
        </p:spPr>
        <p:txBody>
          <a:bodyPr lIns="83558" tIns="83558" rIns="83558" bIns="83558"/>
          <a:lstStyle>
            <a:lvl1pPr defTabSz="1573976">
              <a:defRPr sz="10292"/>
            </a:lvl1pPr>
          </a:lstStyle>
          <a:p>
            <a:r>
              <a:t>Sottotitolo diapositiva</a:t>
            </a:r>
          </a:p>
        </p:txBody>
      </p:sp>
      <p:sp>
        <p:nvSpPr>
          <p:cNvPr id="44" name="Corpo livello uno…"/>
          <p:cNvSpPr txBox="1">
            <a:spLocks noGrp="1"/>
          </p:cNvSpPr>
          <p:nvPr>
            <p:ph type="body" idx="1" hasCustomPrompt="1"/>
          </p:nvPr>
        </p:nvSpPr>
        <p:spPr>
          <a:xfrm>
            <a:off x="2205003" y="10985225"/>
            <a:ext cx="40154294" cy="15088721"/>
          </a:xfrm>
          <a:prstGeom prst="rect">
            <a:avLst/>
          </a:prstGeom>
        </p:spPr>
        <p:txBody>
          <a:bodyPr/>
          <a:lstStyle>
            <a:lvl1pPr marL="1371600" indent="-1371600" defTabSz="5601406">
              <a:lnSpc>
                <a:spcPct val="90000"/>
              </a:lnSpc>
              <a:spcBef>
                <a:spcPts val="10300"/>
              </a:spcBef>
              <a:buSzPct val="123000"/>
              <a:buChar char="•"/>
              <a:defRPr sz="10800" b="0"/>
            </a:lvl1pPr>
            <a:lvl2pPr marL="1981200" indent="-1371600" defTabSz="5601406">
              <a:lnSpc>
                <a:spcPct val="90000"/>
              </a:lnSpc>
              <a:spcBef>
                <a:spcPts val="10300"/>
              </a:spcBef>
              <a:buSzPct val="123000"/>
              <a:buChar char="•"/>
              <a:defRPr sz="10800" b="0"/>
            </a:lvl2pPr>
            <a:lvl3pPr marL="2590800" indent="-1371600" defTabSz="5601406">
              <a:lnSpc>
                <a:spcPct val="90000"/>
              </a:lnSpc>
              <a:spcBef>
                <a:spcPts val="10300"/>
              </a:spcBef>
              <a:buSzPct val="123000"/>
              <a:buChar char="•"/>
              <a:defRPr sz="10800" b="0"/>
            </a:lvl3pPr>
            <a:lvl4pPr marL="3200400" indent="-1371600" defTabSz="5601406">
              <a:lnSpc>
                <a:spcPct val="90000"/>
              </a:lnSpc>
              <a:spcBef>
                <a:spcPts val="10300"/>
              </a:spcBef>
              <a:buSzPct val="123000"/>
              <a:buChar char="•"/>
              <a:defRPr sz="10800" b="0"/>
            </a:lvl4pPr>
            <a:lvl5pPr marL="3810000" indent="-1371600" defTabSz="5601406">
              <a:lnSpc>
                <a:spcPct val="90000"/>
              </a:lnSpc>
              <a:spcBef>
                <a:spcPts val="10300"/>
              </a:spcBef>
              <a:buSzPct val="123000"/>
              <a:buChar char="•"/>
              <a:defRPr sz="10800" b="0"/>
            </a:lvl5pPr>
          </a:lstStyle>
          <a:p>
            <a:r>
              <a:t>Testo elenco puntato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Corpo livello uno…"/>
          <p:cNvSpPr txBox="1">
            <a:spLocks noGrp="1"/>
          </p:cNvSpPr>
          <p:nvPr>
            <p:ph type="body" idx="1" hasCustomPrompt="1"/>
          </p:nvPr>
        </p:nvSpPr>
        <p:spPr>
          <a:xfrm>
            <a:off x="2205003" y="10985225"/>
            <a:ext cx="40154294" cy="15088721"/>
          </a:xfrm>
          <a:prstGeom prst="rect">
            <a:avLst/>
          </a:prstGeom>
        </p:spPr>
        <p:txBody>
          <a:bodyPr numCol="2" spcCol="2007714"/>
          <a:lstStyle>
            <a:lvl1pPr marL="1371600" indent="-1371600" defTabSz="5601406">
              <a:lnSpc>
                <a:spcPct val="90000"/>
              </a:lnSpc>
              <a:spcBef>
                <a:spcPts val="10300"/>
              </a:spcBef>
              <a:buSzPct val="123000"/>
              <a:buChar char="•"/>
              <a:defRPr sz="10800" b="0"/>
            </a:lvl1pPr>
            <a:lvl2pPr marL="1981200" indent="-1371600" defTabSz="5601406">
              <a:lnSpc>
                <a:spcPct val="90000"/>
              </a:lnSpc>
              <a:spcBef>
                <a:spcPts val="10300"/>
              </a:spcBef>
              <a:buSzPct val="123000"/>
              <a:buChar char="•"/>
              <a:defRPr sz="10800" b="0"/>
            </a:lvl2pPr>
            <a:lvl3pPr marL="2590800" indent="-1371600" defTabSz="5601406">
              <a:lnSpc>
                <a:spcPct val="90000"/>
              </a:lnSpc>
              <a:spcBef>
                <a:spcPts val="10300"/>
              </a:spcBef>
              <a:buSzPct val="123000"/>
              <a:buChar char="•"/>
              <a:defRPr sz="10800" b="0"/>
            </a:lvl3pPr>
            <a:lvl4pPr marL="3200400" indent="-1371600" defTabSz="5601406">
              <a:lnSpc>
                <a:spcPct val="90000"/>
              </a:lnSpc>
              <a:spcBef>
                <a:spcPts val="10300"/>
              </a:spcBef>
              <a:buSzPct val="123000"/>
              <a:buChar char="•"/>
              <a:defRPr sz="10800" b="0"/>
            </a:lvl4pPr>
            <a:lvl5pPr marL="3810000" indent="-1371600" defTabSz="5601406">
              <a:lnSpc>
                <a:spcPct val="90000"/>
              </a:lnSpc>
              <a:spcBef>
                <a:spcPts val="10300"/>
              </a:spcBef>
              <a:buSzPct val="123000"/>
              <a:buChar char="•"/>
              <a:defRPr sz="10800" b="0"/>
            </a:lvl5pPr>
          </a:lstStyle>
          <a:p>
            <a:r>
              <a:t>Testo elenco puntato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, punti elenc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ottotitolo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205003" y="7557476"/>
            <a:ext cx="17872143" cy="1708407"/>
          </a:xfrm>
          <a:prstGeom prst="rect">
            <a:avLst/>
          </a:prstGeom>
        </p:spPr>
        <p:txBody>
          <a:bodyPr lIns="83558" tIns="83558" rIns="83558" bIns="83558"/>
          <a:lstStyle>
            <a:lvl1pPr defTabSz="1573976">
              <a:defRPr sz="10292"/>
            </a:lvl1pPr>
          </a:lstStyle>
          <a:p>
            <a:r>
              <a:t>Sottotitolo diapositiva</a:t>
            </a:r>
          </a:p>
        </p:txBody>
      </p:sp>
      <p:sp>
        <p:nvSpPr>
          <p:cNvPr id="61" name="Corpo livello uno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205003" y="10985225"/>
            <a:ext cx="17872143" cy="15089852"/>
          </a:xfrm>
          <a:prstGeom prst="rect">
            <a:avLst/>
          </a:prstGeom>
        </p:spPr>
        <p:txBody>
          <a:bodyPr/>
          <a:lstStyle>
            <a:lvl1pPr marL="1371600" indent="-1371600" defTabSz="5601406">
              <a:lnSpc>
                <a:spcPct val="90000"/>
              </a:lnSpc>
              <a:spcBef>
                <a:spcPts val="10300"/>
              </a:spcBef>
              <a:buSzPct val="123000"/>
              <a:buChar char="•"/>
              <a:defRPr sz="10800" b="0"/>
            </a:lvl1pPr>
            <a:lvl2pPr marL="1981200" indent="-1371600" defTabSz="5601406">
              <a:lnSpc>
                <a:spcPct val="90000"/>
              </a:lnSpc>
              <a:spcBef>
                <a:spcPts val="10300"/>
              </a:spcBef>
              <a:buSzPct val="123000"/>
              <a:buChar char="•"/>
              <a:defRPr sz="10800" b="0"/>
            </a:lvl2pPr>
            <a:lvl3pPr marL="2590800" indent="-1371600" defTabSz="5601406">
              <a:lnSpc>
                <a:spcPct val="90000"/>
              </a:lnSpc>
              <a:spcBef>
                <a:spcPts val="10300"/>
              </a:spcBef>
              <a:buSzPct val="123000"/>
              <a:buChar char="•"/>
              <a:defRPr sz="10800" b="0"/>
            </a:lvl3pPr>
            <a:lvl4pPr marL="3200400" indent="-1371600" defTabSz="5601406">
              <a:lnSpc>
                <a:spcPct val="90000"/>
              </a:lnSpc>
              <a:spcBef>
                <a:spcPts val="10300"/>
              </a:spcBef>
              <a:buSzPct val="123000"/>
              <a:buChar char="•"/>
              <a:defRPr sz="10800" b="0"/>
            </a:lvl4pPr>
            <a:lvl5pPr marL="3810000" indent="-1371600" defTabSz="5601406">
              <a:lnSpc>
                <a:spcPct val="90000"/>
              </a:lnSpc>
              <a:spcBef>
                <a:spcPts val="10300"/>
              </a:spcBef>
              <a:buSzPct val="123000"/>
              <a:buChar char="•"/>
              <a:defRPr sz="10800" b="0"/>
            </a:lvl5pPr>
          </a:lstStyle>
          <a:p>
            <a:r>
              <a:t>Testo elenco puntato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Pappardelle con burro al prezzemolo, nocciole tostate e scaglie di parmigiano"/>
          <p:cNvSpPr>
            <a:spLocks noGrp="1"/>
          </p:cNvSpPr>
          <p:nvPr>
            <p:ph type="pic" sz="half" idx="22"/>
          </p:nvPr>
        </p:nvSpPr>
        <p:spPr>
          <a:xfrm>
            <a:off x="22282150" y="2476320"/>
            <a:ext cx="19951725" cy="26602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Titolo"/>
          <p:cNvSpPr txBox="1">
            <a:spLocks noGrp="1"/>
          </p:cNvSpPr>
          <p:nvPr>
            <p:ph type="title" hasCustomPrompt="1"/>
          </p:nvPr>
        </p:nvSpPr>
        <p:spPr>
          <a:xfrm>
            <a:off x="2205003" y="5193538"/>
            <a:ext cx="17872143" cy="2622796"/>
          </a:xfrm>
          <a:prstGeom prst="rect">
            <a:avLst/>
          </a:prstGeom>
        </p:spPr>
        <p:txBody>
          <a:bodyPr anchor="t"/>
          <a:lstStyle>
            <a:lvl1pPr>
              <a:defRPr sz="19000" spc="-380"/>
            </a:lvl1pPr>
          </a:lstStyle>
          <a:p>
            <a:r>
              <a:t>Titolo</a:t>
            </a:r>
          </a:p>
        </p:txBody>
      </p:sp>
      <p:sp>
        <p:nvSpPr>
          <p:cNvPr id="64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olo sezione"/>
          <p:cNvSpPr txBox="1">
            <a:spLocks noGrp="1"/>
          </p:cNvSpPr>
          <p:nvPr>
            <p:ph type="title" hasCustomPrompt="1"/>
          </p:nvPr>
        </p:nvSpPr>
        <p:spPr>
          <a:xfrm>
            <a:off x="2204997" y="11506814"/>
            <a:ext cx="40154300" cy="8495072"/>
          </a:xfrm>
          <a:prstGeom prst="rect">
            <a:avLst/>
          </a:prstGeom>
        </p:spPr>
        <p:txBody>
          <a:bodyPr anchor="ctr"/>
          <a:lstStyle>
            <a:lvl1pPr>
              <a:defRPr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Titolo sezione</a:t>
            </a:r>
          </a:p>
        </p:txBody>
      </p:sp>
      <p:sp>
        <p:nvSpPr>
          <p:cNvPr id="72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1917334" y="27100904"/>
            <a:ext cx="706792" cy="71898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olo"/>
          <p:cNvSpPr txBox="1">
            <a:spLocks noGrp="1"/>
          </p:cNvSpPr>
          <p:nvPr>
            <p:ph type="title" hasCustomPrompt="1"/>
          </p:nvPr>
        </p:nvSpPr>
        <p:spPr>
          <a:xfrm>
            <a:off x="2205003" y="5193538"/>
            <a:ext cx="40154294" cy="2622520"/>
          </a:xfrm>
          <a:prstGeom prst="rect">
            <a:avLst/>
          </a:prstGeom>
        </p:spPr>
        <p:txBody>
          <a:bodyPr anchor="t"/>
          <a:lstStyle>
            <a:lvl1pPr>
              <a:defRPr sz="19000" spc="-380"/>
            </a:lvl1pPr>
          </a:lstStyle>
          <a:p>
            <a:r>
              <a:t>Titolo</a:t>
            </a:r>
          </a:p>
        </p:txBody>
      </p:sp>
      <p:sp>
        <p:nvSpPr>
          <p:cNvPr id="80" name="Sottotitolo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205003" y="7557476"/>
            <a:ext cx="40154294" cy="1708407"/>
          </a:xfrm>
          <a:prstGeom prst="rect">
            <a:avLst/>
          </a:prstGeom>
        </p:spPr>
        <p:txBody>
          <a:bodyPr lIns="83558" tIns="83558" rIns="83558" bIns="83558"/>
          <a:lstStyle>
            <a:lvl1pPr defTabSz="1573976">
              <a:defRPr sz="10292"/>
            </a:lvl1pPr>
          </a:lstStyle>
          <a:p>
            <a:r>
              <a:t>Sottotitolo diapositiva</a:t>
            </a:r>
          </a:p>
        </p:txBody>
      </p:sp>
      <p:sp>
        <p:nvSpPr>
          <p:cNvPr id="8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rogra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olo programma"/>
          <p:cNvSpPr txBox="1">
            <a:spLocks noGrp="1"/>
          </p:cNvSpPr>
          <p:nvPr>
            <p:ph type="title" hasCustomPrompt="1"/>
          </p:nvPr>
        </p:nvSpPr>
        <p:spPr>
          <a:xfrm>
            <a:off x="2205003" y="5193538"/>
            <a:ext cx="40154294" cy="2622796"/>
          </a:xfrm>
          <a:prstGeom prst="rect">
            <a:avLst/>
          </a:prstGeom>
        </p:spPr>
        <p:txBody>
          <a:bodyPr anchor="t"/>
          <a:lstStyle>
            <a:lvl1pPr>
              <a:defRPr sz="19000" spc="-380"/>
            </a:lvl1pPr>
          </a:lstStyle>
          <a:p>
            <a:r>
              <a:t>Titolo programma</a:t>
            </a:r>
          </a:p>
        </p:txBody>
      </p:sp>
      <p:sp>
        <p:nvSpPr>
          <p:cNvPr id="89" name="Sottotitolo programm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205003" y="7557476"/>
            <a:ext cx="40154294" cy="1708407"/>
          </a:xfrm>
          <a:prstGeom prst="rect">
            <a:avLst/>
          </a:prstGeom>
        </p:spPr>
        <p:txBody>
          <a:bodyPr lIns="83558" tIns="83558" rIns="83558" bIns="83558"/>
          <a:lstStyle>
            <a:lvl1pPr defTabSz="1573976">
              <a:defRPr sz="10292"/>
            </a:lvl1pPr>
          </a:lstStyle>
          <a:p>
            <a:r>
              <a:t>Sottotitolo programma</a:t>
            </a:r>
          </a:p>
        </p:txBody>
      </p:sp>
      <p:sp>
        <p:nvSpPr>
          <p:cNvPr id="90" name="Corpo livello uno…"/>
          <p:cNvSpPr txBox="1">
            <a:spLocks noGrp="1"/>
          </p:cNvSpPr>
          <p:nvPr>
            <p:ph type="body" idx="1" hasCustomPrompt="1"/>
          </p:nvPr>
        </p:nvSpPr>
        <p:spPr>
          <a:xfrm>
            <a:off x="2205003" y="10985225"/>
            <a:ext cx="40154294" cy="15088721"/>
          </a:xfrm>
          <a:prstGeom prst="rect">
            <a:avLst/>
          </a:prstGeom>
        </p:spPr>
        <p:txBody>
          <a:bodyPr/>
          <a:lstStyle>
            <a:lvl1pPr>
              <a:spcBef>
                <a:spcPts val="4100"/>
              </a:spcBef>
              <a:defRPr b="0" spc="-124"/>
            </a:lvl1pPr>
            <a:lvl2pPr>
              <a:spcBef>
                <a:spcPts val="4100"/>
              </a:spcBef>
              <a:defRPr b="0" spc="-124"/>
            </a:lvl2pPr>
            <a:lvl3pPr>
              <a:spcBef>
                <a:spcPts val="4100"/>
              </a:spcBef>
              <a:defRPr b="0" spc="-124"/>
            </a:lvl3pPr>
            <a:lvl4pPr>
              <a:spcBef>
                <a:spcPts val="4100"/>
              </a:spcBef>
              <a:defRPr b="0" spc="-124"/>
            </a:lvl4pPr>
            <a:lvl5pPr>
              <a:spcBef>
                <a:spcPts val="4100"/>
              </a:spcBef>
              <a:defRPr b="0" spc="-124"/>
            </a:lvl5pPr>
          </a:lstStyle>
          <a:p>
            <a:r>
              <a:t>Argomenti del programma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ichiar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Corpo livello uno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2205003" y="12213994"/>
            <a:ext cx="40154294" cy="7080711"/>
          </a:xfrm>
          <a:prstGeom prst="rect">
            <a:avLst/>
          </a:prstGeom>
        </p:spPr>
        <p:txBody>
          <a:bodyPr anchor="ctr"/>
          <a:lstStyle>
            <a:lvl1pPr algn="ctr" defTabSz="5601406">
              <a:lnSpc>
                <a:spcPct val="80000"/>
              </a:lnSpc>
              <a:defRPr sz="25800" b="0" spc="-5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algn="ctr" defTabSz="5601406">
              <a:lnSpc>
                <a:spcPct val="80000"/>
              </a:lnSpc>
              <a:defRPr sz="25800" b="0" spc="-5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algn="ctr" defTabSz="5601406">
              <a:lnSpc>
                <a:spcPct val="80000"/>
              </a:lnSpc>
              <a:defRPr sz="25800" b="0" spc="-5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algn="ctr" defTabSz="5601406">
              <a:lnSpc>
                <a:spcPct val="80000"/>
              </a:lnSpc>
              <a:defRPr sz="25800" b="0" spc="-5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algn="ctr" defTabSz="5601406">
              <a:lnSpc>
                <a:spcPct val="80000"/>
              </a:lnSpc>
              <a:defRPr sz="25800" b="0" spc="-5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Dichiarazione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formazione importa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Corpo livello uno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2205003" y="5187010"/>
            <a:ext cx="40154294" cy="13234748"/>
          </a:xfrm>
          <a:prstGeom prst="rect">
            <a:avLst/>
          </a:prstGeom>
        </p:spPr>
        <p:txBody>
          <a:bodyPr anchor="b"/>
          <a:lstStyle>
            <a:lvl1pPr algn="ctr" defTabSz="5601406">
              <a:lnSpc>
                <a:spcPct val="80000"/>
              </a:lnSpc>
              <a:defRPr sz="56600" spc="-566"/>
            </a:lvl1pPr>
            <a:lvl2pPr algn="ctr" defTabSz="5601406">
              <a:lnSpc>
                <a:spcPct val="80000"/>
              </a:lnSpc>
              <a:defRPr sz="56600" spc="-566"/>
            </a:lvl2pPr>
            <a:lvl3pPr algn="ctr" defTabSz="5601406">
              <a:lnSpc>
                <a:spcPct val="80000"/>
              </a:lnSpc>
              <a:defRPr sz="56600" spc="-566"/>
            </a:lvl3pPr>
            <a:lvl4pPr algn="ctr" defTabSz="5601406">
              <a:lnSpc>
                <a:spcPct val="80000"/>
              </a:lnSpc>
              <a:defRPr sz="56600" spc="-566"/>
            </a:lvl4pPr>
            <a:lvl5pPr algn="ctr" defTabSz="5601406">
              <a:lnSpc>
                <a:spcPct val="80000"/>
              </a:lnSpc>
              <a:defRPr sz="56600" spc="-566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Dettagli informazion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205003" y="18320637"/>
            <a:ext cx="40154294" cy="1708406"/>
          </a:xfrm>
          <a:prstGeom prst="rect">
            <a:avLst/>
          </a:prstGeom>
        </p:spPr>
        <p:txBody>
          <a:bodyPr lIns="83558" tIns="83558" rIns="83558" bIns="83558"/>
          <a:lstStyle>
            <a:lvl1pPr algn="ctr" defTabSz="1573976">
              <a:defRPr sz="10292"/>
            </a:lvl1pPr>
          </a:lstStyle>
          <a:p>
            <a:r>
              <a:t>Dettagli informazione</a:t>
            </a:r>
          </a:p>
        </p:txBody>
      </p:sp>
      <p:sp>
        <p:nvSpPr>
          <p:cNvPr id="108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zion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441123" y="22731144"/>
            <a:ext cx="36917700" cy="1164145"/>
          </a:xfrm>
          <a:prstGeom prst="rect">
            <a:avLst/>
          </a:prstGeom>
        </p:spPr>
        <p:txBody>
          <a:bodyPr lIns="83558" tIns="83558" rIns="83558" bIns="83558"/>
          <a:lstStyle>
            <a:lvl1pPr defTabSz="1706721">
              <a:defRPr sz="6660"/>
            </a:lvl1pPr>
          </a:lstStyle>
          <a:p>
            <a:r>
              <a:t>Attribuzione</a:t>
            </a:r>
          </a:p>
        </p:txBody>
      </p:sp>
      <p:sp>
        <p:nvSpPr>
          <p:cNvPr id="116" name="Corpo livello uno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205476" y="12248750"/>
            <a:ext cx="38153348" cy="7011200"/>
          </a:xfrm>
          <a:prstGeom prst="rect">
            <a:avLst/>
          </a:prstGeom>
        </p:spPr>
        <p:txBody>
          <a:bodyPr/>
          <a:lstStyle>
            <a:lvl1pPr marL="1467748" indent="-1079464" defTabSz="5601406">
              <a:lnSpc>
                <a:spcPct val="90000"/>
              </a:lnSpc>
              <a:defRPr sz="19000" b="0" spc="-38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1467748" indent="-622264" defTabSz="5601406">
              <a:lnSpc>
                <a:spcPct val="90000"/>
              </a:lnSpc>
              <a:defRPr sz="19000" b="0" spc="-38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1467748" indent="-165064" defTabSz="5601406">
              <a:lnSpc>
                <a:spcPct val="90000"/>
              </a:lnSpc>
              <a:defRPr sz="19000" b="0" spc="-38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1467748" indent="292135" defTabSz="5601406">
              <a:lnSpc>
                <a:spcPct val="90000"/>
              </a:lnSpc>
              <a:defRPr sz="19000" b="0" spc="-38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1467748" indent="749335" defTabSz="5601406">
              <a:lnSpc>
                <a:spcPct val="90000"/>
              </a:lnSpc>
              <a:defRPr sz="19000" b="0" spc="-38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“Citazione degna di nota”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per 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Ciotola di insalata con riso saltato, uova sode e bacchette"/>
          <p:cNvSpPr>
            <a:spLocks noGrp="1"/>
          </p:cNvSpPr>
          <p:nvPr>
            <p:ph type="pic" sz="quarter" idx="21"/>
          </p:nvPr>
        </p:nvSpPr>
        <p:spPr>
          <a:xfrm>
            <a:off x="28804321" y="5077485"/>
            <a:ext cx="13595729" cy="1087365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Ciotola con frittelle al salmone, insalata e hummus "/>
          <p:cNvSpPr>
            <a:spLocks noGrp="1"/>
          </p:cNvSpPr>
          <p:nvPr>
            <p:ph type="pic" sz="half" idx="22"/>
          </p:nvPr>
        </p:nvSpPr>
        <p:spPr>
          <a:xfrm>
            <a:off x="24672839" y="10491352"/>
            <a:ext cx="19079093" cy="2220572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Pappardelle con burro al prezzemolo, nocciole tostate e scaglie di parmigiano"/>
          <p:cNvSpPr>
            <a:spLocks noGrp="1"/>
          </p:cNvSpPr>
          <p:nvPr>
            <p:ph type="pic" idx="23"/>
          </p:nvPr>
        </p:nvSpPr>
        <p:spPr>
          <a:xfrm>
            <a:off x="-255318" y="4125852"/>
            <a:ext cx="30359432" cy="2276957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ciotola di insalata con riso saltato, uova sode e bacchette"/>
          <p:cNvSpPr>
            <a:spLocks noGrp="1"/>
          </p:cNvSpPr>
          <p:nvPr>
            <p:ph type="pic" idx="21"/>
          </p:nvPr>
        </p:nvSpPr>
        <p:spPr>
          <a:xfrm>
            <a:off x="-2437112" y="-6875960"/>
            <a:ext cx="49438524" cy="3955081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presentazione"/>
          <p:cNvSpPr txBox="1">
            <a:spLocks noGrp="1"/>
          </p:cNvSpPr>
          <p:nvPr>
            <p:ph type="title" hasCustomPrompt="1"/>
          </p:nvPr>
        </p:nvSpPr>
        <p:spPr>
          <a:xfrm>
            <a:off x="2204997" y="7926704"/>
            <a:ext cx="40154300" cy="84950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2842" tIns="92842" rIns="92842" bIns="92842" anchor="b">
            <a:normAutofit/>
          </a:bodyPr>
          <a:lstStyle/>
          <a:p>
            <a:r>
              <a:t>Titolo presentazione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 hasCustomPrompt="1"/>
          </p:nvPr>
        </p:nvSpPr>
        <p:spPr>
          <a:xfrm>
            <a:off x="2195578" y="16421774"/>
            <a:ext cx="40154294" cy="34815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2842" tIns="92842" rIns="92842" bIns="92842">
            <a:normAutofit/>
          </a:bodyPr>
          <a:lstStyle/>
          <a:p>
            <a:r>
              <a:t>Sottotitolo presentazione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1917334" y="27093166"/>
            <a:ext cx="706792" cy="718984"/>
          </a:xfrm>
          <a:prstGeom prst="rect">
            <a:avLst/>
          </a:prstGeom>
          <a:ln w="12700">
            <a:miter lim="400000"/>
          </a:ln>
        </p:spPr>
        <p:txBody>
          <a:bodyPr wrap="none" lIns="92842" tIns="92842" rIns="92842" bIns="92842" anchor="b">
            <a:spAutoFit/>
          </a:bodyPr>
          <a:lstStyle>
            <a:lvl1pPr defTabSz="1342037">
              <a:defRPr sz="36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5601406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800" b="1" i="0" u="none" strike="noStrike" cap="none" spc="-5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5601406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800" b="1" i="0" u="none" strike="noStrike" cap="none" spc="-5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5601406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800" b="1" i="0" u="none" strike="noStrike" cap="none" spc="-5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5601406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800" b="1" i="0" u="none" strike="noStrike" cap="none" spc="-5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5601406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800" b="1" i="0" u="none" strike="noStrike" cap="none" spc="-5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5601406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800" b="1" i="0" u="none" strike="noStrike" cap="none" spc="-5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5601406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800" b="1" i="0" u="none" strike="noStrike" cap="none" spc="-5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5601406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800" b="1" i="0" u="none" strike="noStrike" cap="none" spc="-5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5601406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800" b="1" i="0" u="none" strike="noStrike" cap="none" spc="-5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189635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4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189635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4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189635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4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189635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4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189635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4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189635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4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189635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4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189635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4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189635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4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134203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134203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134203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134203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134203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134203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134203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134203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134203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magine 20" descr="Immagine che contiene calligrafia, schizzo, Carattere, linea&#10;&#10;Descrizione generata automaticamente">
            <a:extLst>
              <a:ext uri="{FF2B5EF4-FFF2-40B4-BE49-F238E27FC236}">
                <a16:creationId xmlns:a16="http://schemas.microsoft.com/office/drawing/2014/main" id="{90849F50-947F-4304-B22E-CF60084DE0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6741" y="26014094"/>
            <a:ext cx="5436129" cy="1712636"/>
          </a:xfrm>
          <a:prstGeom prst="rect">
            <a:avLst/>
          </a:prstGeom>
        </p:spPr>
      </p:pic>
      <p:sp>
        <p:nvSpPr>
          <p:cNvPr id="22" name="L’Università degli Studi della Tuscia attesta che">
            <a:extLst>
              <a:ext uri="{FF2B5EF4-FFF2-40B4-BE49-F238E27FC236}">
                <a16:creationId xmlns:a16="http://schemas.microsoft.com/office/drawing/2014/main" id="{6B93D80F-E116-43CC-B8BC-41279D07D32E}"/>
              </a:ext>
            </a:extLst>
          </p:cNvPr>
          <p:cNvSpPr txBox="1"/>
          <p:nvPr/>
        </p:nvSpPr>
        <p:spPr>
          <a:xfrm>
            <a:off x="12173961" y="8601486"/>
            <a:ext cx="20216378" cy="13932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2842" tIns="92842" rIns="92842" bIns="92842" anchor="ctr">
            <a:spAutoFit/>
          </a:bodyPr>
          <a:lstStyle>
            <a:lvl1pPr defTabSz="457200">
              <a:lnSpc>
                <a:spcPct val="120000"/>
              </a:lnSpc>
              <a:defRPr sz="7200" spc="80">
                <a:solidFill>
                  <a:srgbClr val="27417C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1pPr>
          </a:lstStyle>
          <a:p>
            <a:r>
              <a:rPr dirty="0" err="1">
                <a:effectLst>
                  <a:glow rad="63500">
                    <a:schemeClr val="bg1"/>
                  </a:glow>
                </a:effectLst>
              </a:rPr>
              <a:t>L’Università</a:t>
            </a:r>
            <a:r>
              <a:rPr dirty="0">
                <a:effectLst>
                  <a:glow rad="63500">
                    <a:schemeClr val="bg1"/>
                  </a:glow>
                </a:effectLst>
              </a:rPr>
              <a:t> degli </a:t>
            </a:r>
            <a:r>
              <a:rPr dirty="0" err="1">
                <a:effectLst>
                  <a:glow rad="63500">
                    <a:schemeClr val="bg1"/>
                  </a:glow>
                </a:effectLst>
              </a:rPr>
              <a:t>Studi</a:t>
            </a:r>
            <a:r>
              <a:rPr dirty="0">
                <a:effectLst>
                  <a:glow rad="63500">
                    <a:schemeClr val="bg1"/>
                  </a:glow>
                </a:effectLst>
              </a:rPr>
              <a:t> </a:t>
            </a:r>
            <a:r>
              <a:rPr dirty="0" err="1">
                <a:effectLst>
                  <a:glow rad="63500">
                    <a:schemeClr val="bg1"/>
                  </a:glow>
                </a:effectLst>
              </a:rPr>
              <a:t>della</a:t>
            </a:r>
            <a:r>
              <a:rPr dirty="0">
                <a:effectLst>
                  <a:glow rad="63500">
                    <a:schemeClr val="bg1"/>
                  </a:glow>
                </a:effectLst>
              </a:rPr>
              <a:t> </a:t>
            </a:r>
            <a:r>
              <a:rPr dirty="0" err="1">
                <a:effectLst>
                  <a:glow rad="63500">
                    <a:schemeClr val="bg1"/>
                  </a:glow>
                </a:effectLst>
              </a:rPr>
              <a:t>Tuscia</a:t>
            </a:r>
            <a:r>
              <a:rPr dirty="0">
                <a:effectLst>
                  <a:glow rad="63500">
                    <a:schemeClr val="bg1"/>
                  </a:glow>
                </a:effectLst>
              </a:rPr>
              <a:t> </a:t>
            </a:r>
            <a:r>
              <a:rPr dirty="0" err="1">
                <a:effectLst>
                  <a:glow rad="63500">
                    <a:schemeClr val="bg1"/>
                  </a:glow>
                </a:effectLst>
              </a:rPr>
              <a:t>attesta</a:t>
            </a:r>
            <a:r>
              <a:rPr dirty="0">
                <a:effectLst>
                  <a:glow rad="63500">
                    <a:schemeClr val="bg1"/>
                  </a:glow>
                </a:effectLst>
              </a:rPr>
              <a:t> che</a:t>
            </a:r>
          </a:p>
        </p:txBody>
      </p:sp>
      <p:sp>
        <p:nvSpPr>
          <p:cNvPr id="23" name="ha partecipato al">
            <a:extLst>
              <a:ext uri="{FF2B5EF4-FFF2-40B4-BE49-F238E27FC236}">
                <a16:creationId xmlns:a16="http://schemas.microsoft.com/office/drawing/2014/main" id="{824F0F20-91A1-4D46-A0FA-EA82F2AAE2FC}"/>
              </a:ext>
            </a:extLst>
          </p:cNvPr>
          <p:cNvSpPr txBox="1"/>
          <p:nvPr/>
        </p:nvSpPr>
        <p:spPr>
          <a:xfrm>
            <a:off x="18632299" y="13753234"/>
            <a:ext cx="7299701" cy="13932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2842" tIns="92842" rIns="92842" bIns="92842" anchor="ctr">
            <a:spAutoFit/>
          </a:bodyPr>
          <a:lstStyle>
            <a:lvl1pPr defTabSz="457200">
              <a:lnSpc>
                <a:spcPct val="120000"/>
              </a:lnSpc>
              <a:defRPr sz="7200" spc="80">
                <a:solidFill>
                  <a:srgbClr val="27417C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1pPr>
          </a:lstStyle>
          <a:p>
            <a:r>
              <a:rPr dirty="0">
                <a:effectLst>
                  <a:glow rad="127000">
                    <a:schemeClr val="bg1">
                      <a:alpha val="50000"/>
                    </a:schemeClr>
                  </a:glow>
                </a:effectLst>
              </a:rPr>
              <a:t>ha </a:t>
            </a:r>
            <a:r>
              <a:rPr dirty="0" err="1">
                <a:effectLst>
                  <a:glow rad="127000">
                    <a:schemeClr val="bg1">
                      <a:alpha val="50000"/>
                    </a:schemeClr>
                  </a:glow>
                </a:effectLst>
              </a:rPr>
              <a:t>partecipato</a:t>
            </a:r>
            <a:r>
              <a:rPr dirty="0">
                <a:effectLst>
                  <a:glow rad="127000">
                    <a:schemeClr val="bg1">
                      <a:alpha val="50000"/>
                    </a:schemeClr>
                  </a:glow>
                </a:effectLst>
              </a:rPr>
              <a:t> a</a:t>
            </a:r>
            <a:r>
              <a:rPr lang="it-IT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</a:rPr>
              <a:t>l</a:t>
            </a:r>
            <a:endParaRPr dirty="0">
              <a:effectLst>
                <a:glow rad="127000">
                  <a:schemeClr val="bg1">
                    <a:alpha val="50000"/>
                  </a:schemeClr>
                </a:glow>
              </a:effectLst>
            </a:endParaRPr>
          </a:p>
        </p:txBody>
      </p:sp>
      <p:sp>
        <p:nvSpPr>
          <p:cNvPr id="24" name="Viterbo 20 febbraio 2023">
            <a:extLst>
              <a:ext uri="{FF2B5EF4-FFF2-40B4-BE49-F238E27FC236}">
                <a16:creationId xmlns:a16="http://schemas.microsoft.com/office/drawing/2014/main" id="{41F1A936-D0FD-4B8D-BDE0-E9EEDD8BB243}"/>
              </a:ext>
            </a:extLst>
          </p:cNvPr>
          <p:cNvSpPr txBox="1"/>
          <p:nvPr/>
        </p:nvSpPr>
        <p:spPr>
          <a:xfrm>
            <a:off x="17392217" y="20544222"/>
            <a:ext cx="9779867" cy="1527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2842" tIns="92842" rIns="92842" bIns="92842" anchor="ctr">
            <a:spAutoFit/>
          </a:bodyPr>
          <a:lstStyle>
            <a:lvl1pPr defTabSz="457200">
              <a:lnSpc>
                <a:spcPct val="120000"/>
              </a:lnSpc>
              <a:defRPr sz="7200" spc="80">
                <a:solidFill>
                  <a:srgbClr val="27417C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1pPr>
          </a:lstStyle>
          <a:p>
            <a:r>
              <a:rPr sz="8000" dirty="0">
                <a:effectLst>
                  <a:glow rad="177800">
                    <a:schemeClr val="bg1">
                      <a:alpha val="76000"/>
                    </a:schemeClr>
                  </a:glow>
                </a:effectLst>
              </a:rPr>
              <a:t>Viterbo</a:t>
            </a:r>
            <a:r>
              <a:rPr lang="it-IT" sz="8000" dirty="0">
                <a:effectLst>
                  <a:glow rad="177800">
                    <a:schemeClr val="bg1">
                      <a:alpha val="76000"/>
                    </a:schemeClr>
                  </a:glow>
                </a:effectLst>
              </a:rPr>
              <a:t>,</a:t>
            </a:r>
            <a:r>
              <a:rPr sz="8000" dirty="0">
                <a:effectLst>
                  <a:glow rad="177800">
                    <a:schemeClr val="bg1">
                      <a:alpha val="76000"/>
                    </a:schemeClr>
                  </a:glow>
                </a:effectLst>
              </a:rPr>
              <a:t> </a:t>
            </a:r>
            <a:r>
              <a:rPr lang="it-IT" sz="8000" dirty="0">
                <a:effectLst>
                  <a:glow rad="177800">
                    <a:schemeClr val="bg1">
                      <a:alpha val="76000"/>
                    </a:schemeClr>
                  </a:glow>
                </a:effectLst>
              </a:rPr>
              <a:t>giugno </a:t>
            </a:r>
            <a:r>
              <a:rPr sz="8000" dirty="0">
                <a:effectLst>
                  <a:glow rad="177800">
                    <a:schemeClr val="bg1">
                      <a:alpha val="76000"/>
                    </a:schemeClr>
                  </a:glow>
                </a:effectLst>
              </a:rPr>
              <a:t>202</a:t>
            </a:r>
            <a:r>
              <a:rPr lang="it-IT" sz="8000" dirty="0">
                <a:effectLst>
                  <a:glow rad="177800">
                    <a:schemeClr val="bg1">
                      <a:alpha val="76000"/>
                    </a:schemeClr>
                  </a:glow>
                </a:effectLst>
              </a:rPr>
              <a:t>5</a:t>
            </a:r>
            <a:endParaRPr sz="8000" dirty="0">
              <a:effectLst>
                <a:glow rad="177800">
                  <a:schemeClr val="bg1">
                    <a:alpha val="76000"/>
                  </a:schemeClr>
                </a:glow>
              </a:effectLst>
            </a:endParaRPr>
          </a:p>
        </p:txBody>
      </p:sp>
      <p:sp>
        <p:nvSpPr>
          <p:cNvPr id="25" name="MARIO ROSSI">
            <a:extLst>
              <a:ext uri="{FF2B5EF4-FFF2-40B4-BE49-F238E27FC236}">
                <a16:creationId xmlns:a16="http://schemas.microsoft.com/office/drawing/2014/main" id="{F5FBA470-AAC5-4A64-B3BD-2D24118F8FB5}"/>
              </a:ext>
            </a:extLst>
          </p:cNvPr>
          <p:cNvSpPr txBox="1"/>
          <p:nvPr/>
        </p:nvSpPr>
        <p:spPr>
          <a:xfrm>
            <a:off x="15505175" y="11068584"/>
            <a:ext cx="13553977" cy="2252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2842" tIns="92842" rIns="92842" bIns="92842" anchor="ctr">
            <a:spAutoFit/>
          </a:bodyPr>
          <a:lstStyle>
            <a:lvl1pPr defTabSz="457200">
              <a:lnSpc>
                <a:spcPct val="120000"/>
              </a:lnSpc>
              <a:defRPr sz="14400" spc="160">
                <a:solidFill>
                  <a:srgbClr val="27417C"/>
                </a:solidFill>
                <a:latin typeface="Whitney-Bold"/>
                <a:ea typeface="Whitney-Bold"/>
                <a:cs typeface="Whitney-Bold"/>
                <a:sym typeface="Whitney-Bold"/>
              </a:defRPr>
            </a:lvl1pPr>
          </a:lstStyle>
          <a:p>
            <a:r>
              <a:rPr lang="it-IT" sz="12500" dirty="0">
                <a:effectLst>
                  <a:glow rad="63500">
                    <a:schemeClr val="bg1">
                      <a:alpha val="50000"/>
                    </a:schemeClr>
                  </a:glow>
                </a:effectLst>
              </a:rPr>
              <a:t>NOME  COGNOME</a:t>
            </a:r>
          </a:p>
        </p:txBody>
      </p:sp>
      <p:sp>
        <p:nvSpPr>
          <p:cNvPr id="26" name="Prof. Mario Rossi…">
            <a:extLst>
              <a:ext uri="{FF2B5EF4-FFF2-40B4-BE49-F238E27FC236}">
                <a16:creationId xmlns:a16="http://schemas.microsoft.com/office/drawing/2014/main" id="{02405880-E56B-435E-8F47-1C50CC9958CD}"/>
              </a:ext>
            </a:extLst>
          </p:cNvPr>
          <p:cNvSpPr txBox="1"/>
          <p:nvPr/>
        </p:nvSpPr>
        <p:spPr>
          <a:xfrm>
            <a:off x="2894681" y="26224532"/>
            <a:ext cx="10707938" cy="9261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2842" tIns="92842" rIns="92842" bIns="92842" anchor="ctr">
            <a:spAutoFit/>
          </a:bodyPr>
          <a:lstStyle/>
          <a:p>
            <a:pPr algn="l">
              <a:defRPr sz="4800">
                <a:solidFill>
                  <a:srgbClr val="27417C"/>
                </a:solidFill>
                <a:latin typeface="Whitney-Bold"/>
                <a:ea typeface="Whitney-Bold"/>
                <a:cs typeface="Whitney-Bold"/>
                <a:sym typeface="Whitney-Bold"/>
              </a:defRPr>
            </a:pPr>
            <a:endParaRPr dirty="0"/>
          </a:p>
        </p:txBody>
      </p:sp>
      <p:sp>
        <p:nvSpPr>
          <p:cNvPr id="27" name="Prof. Mario Rossi…">
            <a:extLst>
              <a:ext uri="{FF2B5EF4-FFF2-40B4-BE49-F238E27FC236}">
                <a16:creationId xmlns:a16="http://schemas.microsoft.com/office/drawing/2014/main" id="{21D87AB6-F7B5-4E4D-ACBB-66B29A3316DC}"/>
              </a:ext>
            </a:extLst>
          </p:cNvPr>
          <p:cNvSpPr txBox="1"/>
          <p:nvPr/>
        </p:nvSpPr>
        <p:spPr>
          <a:xfrm>
            <a:off x="30542657" y="24552189"/>
            <a:ext cx="10707938" cy="15417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2842" tIns="92842" rIns="92842" bIns="92842" anchor="ctr">
            <a:spAutoFit/>
          </a:bodyPr>
          <a:lstStyle/>
          <a:p>
            <a:pPr>
              <a:defRPr sz="4800">
                <a:solidFill>
                  <a:srgbClr val="27417C"/>
                </a:solidFill>
                <a:latin typeface="Whitney-Bold"/>
                <a:ea typeface="Whitney-Bold"/>
                <a:cs typeface="Whitney-Bold"/>
                <a:sym typeface="Whitney-Bold"/>
              </a:defRPr>
            </a:pPr>
            <a:r>
              <a:rPr lang="it-IT" dirty="0"/>
              <a:t>Prof. Martino Farneti</a:t>
            </a:r>
          </a:p>
          <a:p>
            <a:pPr>
              <a:defRPr sz="4000" i="1">
                <a:solidFill>
                  <a:srgbClr val="27417C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pPr>
            <a:r>
              <a:rPr lang="it-IT" dirty="0"/>
              <a:t>Docente di Balistica Forense</a:t>
            </a:r>
          </a:p>
        </p:txBody>
      </p:sp>
      <p:sp>
        <p:nvSpPr>
          <p:cNvPr id="28" name="CORSO DI FORMAZIONE">
            <a:extLst>
              <a:ext uri="{FF2B5EF4-FFF2-40B4-BE49-F238E27FC236}">
                <a16:creationId xmlns:a16="http://schemas.microsoft.com/office/drawing/2014/main" id="{D18FECD4-2235-44BC-9E17-7860C1263310}"/>
              </a:ext>
            </a:extLst>
          </p:cNvPr>
          <p:cNvSpPr txBox="1"/>
          <p:nvPr/>
        </p:nvSpPr>
        <p:spPr>
          <a:xfrm>
            <a:off x="206400" y="15245531"/>
            <a:ext cx="44102084" cy="4681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2842" tIns="92842" rIns="92842" bIns="92842" anchor="ctr">
            <a:spAutoFit/>
          </a:bodyPr>
          <a:lstStyle>
            <a:lvl1pPr defTabSz="457200">
              <a:lnSpc>
                <a:spcPct val="120000"/>
              </a:lnSpc>
              <a:defRPr sz="14400" spc="160">
                <a:solidFill>
                  <a:srgbClr val="27417C"/>
                </a:solidFill>
                <a:latin typeface="Whitney-Bold"/>
                <a:ea typeface="Whitney-Bold"/>
                <a:cs typeface="Whitney-Bold"/>
                <a:sym typeface="Whitney-Bold"/>
              </a:defRPr>
            </a:lvl1pPr>
          </a:lstStyle>
          <a:p>
            <a:pPr>
              <a:lnSpc>
                <a:spcPct val="100000"/>
              </a:lnSpc>
            </a:pPr>
            <a:r>
              <a:rPr lang="it-IT" sz="10200" dirty="0">
                <a:effectLst>
                  <a:glow rad="88900">
                    <a:schemeClr val="bg1">
                      <a:alpha val="75000"/>
                    </a:schemeClr>
                  </a:glow>
                </a:effectLst>
              </a:rPr>
              <a:t>4° Ciclo di Seminari in </a:t>
            </a:r>
          </a:p>
          <a:p>
            <a:pPr>
              <a:lnSpc>
                <a:spcPct val="100000"/>
              </a:lnSpc>
            </a:pPr>
            <a:r>
              <a:rPr lang="it-IT" sz="10200" dirty="0">
                <a:effectLst>
                  <a:glow rad="88900">
                    <a:schemeClr val="bg1">
                      <a:alpha val="75000"/>
                    </a:schemeClr>
                  </a:glow>
                </a:effectLst>
              </a:rPr>
              <a:t>Criminalistica/Balistica Forense (16 ore)</a:t>
            </a:r>
          </a:p>
          <a:p>
            <a:pPr>
              <a:lnSpc>
                <a:spcPct val="100000"/>
              </a:lnSpc>
            </a:pPr>
            <a:r>
              <a:rPr lang="it-IT" sz="8800" spc="100" dirty="0">
                <a:effectLst>
                  <a:glow rad="88900">
                    <a:schemeClr val="bg1">
                      <a:alpha val="75000"/>
                    </a:schemeClr>
                  </a:glow>
                </a:effectLst>
              </a:rPr>
              <a:t>Ricostruzione ed esame della scena del crimine a seguito di conflitto a fuoco</a:t>
            </a:r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66D599ED-33AB-400A-BC50-56CB0E0BA8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80686" y="23158279"/>
            <a:ext cx="5138742" cy="5138742"/>
          </a:xfrm>
          <a:prstGeom prst="rect">
            <a:avLst/>
          </a:prstGeom>
          <a:effectLst>
            <a:glow>
              <a:schemeClr val="bg1"/>
            </a:glow>
          </a:effectLst>
        </p:spPr>
      </p:pic>
      <p:pic>
        <p:nvPicPr>
          <p:cNvPr id="30" name="Immagine 29">
            <a:extLst>
              <a:ext uri="{FF2B5EF4-FFF2-40B4-BE49-F238E27FC236}">
                <a16:creationId xmlns:a16="http://schemas.microsoft.com/office/drawing/2014/main" id="{C5B70C63-B9DC-4531-BD97-2357AFAB60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4681" y="24453867"/>
            <a:ext cx="14807637" cy="2890104"/>
          </a:xfrm>
          <a:prstGeom prst="rect">
            <a:avLst/>
          </a:prstGeom>
          <a:effectLst>
            <a:glow rad="203200">
              <a:schemeClr val="bg1"/>
            </a:glow>
          </a:effectLst>
        </p:spPr>
      </p:pic>
      <p:pic>
        <p:nvPicPr>
          <p:cNvPr id="31" name="Immagine" descr="Immagine">
            <a:extLst>
              <a:ext uri="{FF2B5EF4-FFF2-40B4-BE49-F238E27FC236}">
                <a16:creationId xmlns:a16="http://schemas.microsoft.com/office/drawing/2014/main" id="{2BC2DE60-E8CB-4637-9BFF-197F15BE14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08268" y="2484982"/>
            <a:ext cx="11367275" cy="4205029"/>
          </a:xfrm>
          <a:prstGeom prst="rect">
            <a:avLst/>
          </a:prstGeom>
          <a:ln w="12700">
            <a:miter lim="400000"/>
          </a:ln>
          <a:effectLst>
            <a:glow rad="25400">
              <a:schemeClr val="bg1"/>
            </a:glow>
          </a:effectLst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92842" tIns="92842" rIns="92842" bIns="92842" numCol="1" spcCol="38100" rtlCol="0" anchor="ctr">
        <a:spAutoFit/>
      </a:bodyPr>
      <a:lstStyle>
        <a:defPPr marL="0" marR="0" indent="0" algn="ctr" defTabSz="1896356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6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92842" tIns="92842" rIns="92842" bIns="92842" numCol="1" spcCol="38100" rtlCol="0" anchor="ctr">
        <a:spAutoFit/>
      </a:bodyPr>
      <a:lstStyle>
        <a:defPPr marL="0" marR="0" indent="0" algn="ctr" defTabSz="5601406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92842" tIns="92842" rIns="92842" bIns="92842" numCol="1" spcCol="38100" rtlCol="0" anchor="ctr">
        <a:spAutoFit/>
      </a:bodyPr>
      <a:lstStyle>
        <a:defPPr marL="0" marR="0" indent="0" algn="ctr" defTabSz="1896356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6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92842" tIns="92842" rIns="92842" bIns="92842" numCol="1" spcCol="38100" rtlCol="0" anchor="ctr">
        <a:spAutoFit/>
      </a:bodyPr>
      <a:lstStyle>
        <a:defPPr marL="0" marR="0" indent="0" algn="ctr" defTabSz="5601406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53</Words>
  <Application>Microsoft Office PowerPoint</Application>
  <PresentationFormat>Personalizzato</PresentationFormat>
  <Paragraphs>9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Helvetica Neue</vt:lpstr>
      <vt:lpstr>Helvetica Neue Medium</vt:lpstr>
      <vt:lpstr>Playfair Display Regular</vt:lpstr>
      <vt:lpstr>Whitney-Bold</vt:lpstr>
      <vt:lpstr>21_BasicWhite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Alessandra</dc:creator>
  <cp:lastModifiedBy>Alessandra Stefanoni</cp:lastModifiedBy>
  <cp:revision>4</cp:revision>
  <dcterms:modified xsi:type="dcterms:W3CDTF">2025-06-03T09:28:41Z</dcterms:modified>
</cp:coreProperties>
</file>